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2192000" cy="6858000"/>
  <p:notesSz cx="6858000" cy="9144000"/>
  <p:embeddedFontLst>
    <p:embeddedFont>
      <p:font typeface="Oswald" panose="00000500000000000000" pitchFamily="2" charset="0"/>
      <p:regular r:id="rId8"/>
      <p:bold r:id="rId9"/>
    </p:embeddedFont>
    <p:embeddedFont>
      <p:font typeface="Quattrocento Sans" panose="020B0502050000020003" pitchFamily="34"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840">
          <p15:clr>
            <a:srgbClr val="A4A3A4"/>
          </p15:clr>
        </p15:guide>
        <p15:guide id="2" orient="horz" pos="2092">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7" roundtripDataSignature="AMtx7mjvzjhKeQZ2YxDlivcK1we1u4pzi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48"/>
      </p:cViewPr>
      <p:guideLst>
        <p:guide pos="3840"/>
        <p:guide orient="horz" pos="209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notesMaster" Target="notesMasters/notesMaster1.xml"/><Relationship Id="rId12" Type="http://schemas.openxmlformats.org/officeDocument/2006/relationships/font" Target="fonts/font5.fntdata"/><Relationship Id="rId17" Type="http://customschemas.google.com/relationships/presentationmetadata" Target="metadata"/><Relationship Id="rId2" Type="http://schemas.openxmlformats.org/officeDocument/2006/relationships/slide" Target="slides/slide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0" Type="http://schemas.openxmlformats.org/officeDocument/2006/relationships/font" Target="fonts/font3.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2.fntdata"/></Relationships>
</file>

<file path=ppt/media/image1.jp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D"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D"/>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 name="Google Shape;12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D"/>
              <a:t>Use any image of your proposed solution here instead of this macbook image</a:t>
            </a:r>
            <a:endParaRPr/>
          </a:p>
        </p:txBody>
      </p:sp>
      <p:sp>
        <p:nvSpPr>
          <p:cNvPr id="130" name="Google Shape;130;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D"/>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Google Shape;169;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D"/>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5" name="Google Shape;26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
        <p:cNvGrpSpPr/>
        <p:nvPr/>
      </p:nvGrpSpPr>
      <p:grpSpPr>
        <a:xfrm>
          <a:off x="0" y="0"/>
          <a:ext cx="0" cy="0"/>
          <a:chOff x="0" y="0"/>
          <a:chExt cx="0" cy="0"/>
        </a:xfrm>
      </p:grpSpPr>
      <p:sp>
        <p:nvSpPr>
          <p:cNvPr id="16" name="Google Shape;16;p7"/>
          <p:cNvSpPr txBox="1">
            <a:spLocks noGrp="1"/>
          </p:cNvSpPr>
          <p:nvPr>
            <p:ph type="title"/>
          </p:nvPr>
        </p:nvSpPr>
        <p:spPr>
          <a:xfrm>
            <a:off x="515937" y="611236"/>
            <a:ext cx="11196637" cy="838152"/>
          </a:xfrm>
          <a:prstGeom prst="rect">
            <a:avLst/>
          </a:prstGeom>
          <a:noFill/>
          <a:ln>
            <a:noFill/>
          </a:ln>
        </p:spPr>
        <p:txBody>
          <a:bodyPr spcFirstLastPara="1" wrap="square" lIns="0" tIns="0" rIns="0" bIns="0" anchor="ctr" anchorCtr="0">
            <a:normAutofit/>
          </a:bodyPr>
          <a:lstStyle>
            <a:lvl1pPr lvl="0" algn="ctr">
              <a:lnSpc>
                <a:spcPct val="90000"/>
              </a:lnSpc>
              <a:spcBef>
                <a:spcPts val="0"/>
              </a:spcBef>
              <a:spcAft>
                <a:spcPts val="0"/>
              </a:spcAft>
              <a:buClr>
                <a:srgbClr val="595959"/>
              </a:buClr>
              <a:buSzPts val="3600"/>
              <a:buFont typeface="Quattrocento Sans"/>
              <a:buNone/>
              <a:defRPr sz="3600" b="1">
                <a:solidFill>
                  <a:srgbClr val="595959"/>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17" name="Google Shape;17;p7"/>
          <p:cNvGrpSpPr/>
          <p:nvPr/>
        </p:nvGrpSpPr>
        <p:grpSpPr>
          <a:xfrm>
            <a:off x="5898783" y="397695"/>
            <a:ext cx="394435" cy="146047"/>
            <a:chOff x="1106905" y="1645920"/>
            <a:chExt cx="661127" cy="244793"/>
          </a:xfrm>
        </p:grpSpPr>
        <p:sp>
          <p:nvSpPr>
            <p:cNvPr id="18" name="Google Shape;18;p7"/>
            <p:cNvSpPr/>
            <p:nvPr/>
          </p:nvSpPr>
          <p:spPr>
            <a:xfrm>
              <a:off x="1106905" y="1645920"/>
              <a:ext cx="244793" cy="244793"/>
            </a:xfrm>
            <a:prstGeom prst="rect">
              <a:avLst/>
            </a:prstGeom>
            <a:solidFill>
              <a:srgbClr val="093D7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 name="Google Shape;19;p7"/>
            <p:cNvSpPr/>
            <p:nvPr/>
          </p:nvSpPr>
          <p:spPr>
            <a:xfrm>
              <a:off x="1523239" y="1645920"/>
              <a:ext cx="244793" cy="244793"/>
            </a:xfrm>
            <a:prstGeom prst="rect">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Tree>
  </p:cSld>
  <p:clrMapOvr>
    <a:masterClrMapping/>
  </p:clrMapOvr>
  <p:extLst>
    <p:ext uri="{DCECCB84-F9BA-43D5-87BE-67443E8EF086}">
      <p15:sldGuideLst xmlns:p15="http://schemas.microsoft.com/office/powerpoint/2012/main">
        <p15:guide id="1" orient="horz" pos="913">
          <p15:clr>
            <a:srgbClr val="FBAE40"/>
          </p15:clr>
        </p15:guide>
        <p15:guide id="2" pos="325">
          <p15:clr>
            <a:srgbClr val="FBAE40"/>
          </p15:clr>
        </p15:guide>
        <p15:guide id="3" pos="7378">
          <p15:clr>
            <a:srgbClr val="FBAE40"/>
          </p15:clr>
        </p15:guide>
        <p15:guide id="4" orient="horz" pos="1162">
          <p15:clr>
            <a:srgbClr val="FBAE40"/>
          </p15:clr>
        </p15:guide>
        <p15:guide id="5" orient="horz" pos="3997">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0"/>
        <p:cNvGrpSpPr/>
        <p:nvPr/>
      </p:nvGrpSpPr>
      <p:grpSpPr>
        <a:xfrm>
          <a:off x="0" y="0"/>
          <a:ext cx="0" cy="0"/>
          <a:chOff x="0" y="0"/>
          <a:chExt cx="0" cy="0"/>
        </a:xfrm>
      </p:grpSpPr>
      <p:sp>
        <p:nvSpPr>
          <p:cNvPr id="21" name="Google Shape;21;p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3" name="Google Shape;23;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6"/>
        <p:cNvGrpSpPr/>
        <p:nvPr/>
      </p:nvGrpSpPr>
      <p:grpSpPr>
        <a:xfrm>
          <a:off x="0" y="0"/>
          <a:ext cx="0" cy="0"/>
          <a:chOff x="0" y="0"/>
          <a:chExt cx="0" cy="0"/>
        </a:xfrm>
      </p:grpSpPr>
      <p:sp>
        <p:nvSpPr>
          <p:cNvPr id="27" name="Google Shape;27;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sp>
        <p:nvSpPr>
          <p:cNvPr id="33" name="Google Shape;33;p1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1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5" name="Google Shape;3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8"/>
        <p:cNvGrpSpPr/>
        <p:nvPr/>
      </p:nvGrpSpPr>
      <p:grpSpPr>
        <a:xfrm>
          <a:off x="0" y="0"/>
          <a:ext cx="0" cy="0"/>
          <a:chOff x="0" y="0"/>
          <a:chExt cx="0" cy="0"/>
        </a:xfrm>
      </p:grpSpPr>
      <p:sp>
        <p:nvSpPr>
          <p:cNvPr id="39" name="Google Shape;3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1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1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5"/>
        <p:cNvGrpSpPr/>
        <p:nvPr/>
      </p:nvGrpSpPr>
      <p:grpSpPr>
        <a:xfrm>
          <a:off x="0" y="0"/>
          <a:ext cx="0" cy="0"/>
          <a:chOff x="0" y="0"/>
          <a:chExt cx="0" cy="0"/>
        </a:xfrm>
      </p:grpSpPr>
      <p:sp>
        <p:nvSpPr>
          <p:cNvPr id="46" name="Google Shape;46;p12"/>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2"/>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 name="Google Shape;48;p12"/>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12"/>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 name="Google Shape;50;p1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5"/>
          <p:cNvSpPr>
            <a:spLocks noGrp="1"/>
          </p:cNvSpPr>
          <p:nvPr>
            <p:ph type="pic" idx="2"/>
          </p:nvPr>
        </p:nvSpPr>
        <p:spPr>
          <a:xfrm>
            <a:off x="5183188" y="987425"/>
            <a:ext cx="6172200" cy="4873625"/>
          </a:xfrm>
          <a:prstGeom prst="rect">
            <a:avLst/>
          </a:prstGeom>
          <a:noFill/>
          <a:ln>
            <a:noFill/>
          </a:ln>
        </p:spPr>
      </p:sp>
      <p:sp>
        <p:nvSpPr>
          <p:cNvPr id="68" name="Google Shape;68;p1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D"/>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 descr="A picture containing text, night sky&#10;&#10;Description automatically generated"/>
          <p:cNvPicPr preferRelativeResize="0"/>
          <p:nvPr/>
        </p:nvPicPr>
        <p:blipFill rotWithShape="1">
          <a:blip r:embed="rId3">
            <a:alphaModFix/>
          </a:blip>
          <a:srcRect/>
          <a:stretch/>
        </p:blipFill>
        <p:spPr>
          <a:xfrm>
            <a:off x="0" y="0"/>
            <a:ext cx="12192000" cy="7251896"/>
          </a:xfrm>
          <a:prstGeom prst="rect">
            <a:avLst/>
          </a:prstGeom>
          <a:noFill/>
          <a:ln>
            <a:noFill/>
          </a:ln>
        </p:spPr>
      </p:pic>
      <p:sp>
        <p:nvSpPr>
          <p:cNvPr id="90" name="Google Shape;90;p1"/>
          <p:cNvSpPr/>
          <p:nvPr/>
        </p:nvSpPr>
        <p:spPr>
          <a:xfrm>
            <a:off x="3709181" y="2291495"/>
            <a:ext cx="6806631" cy="1231106"/>
          </a:xfrm>
          <a:prstGeom prst="rect">
            <a:avLst/>
          </a:prstGeom>
          <a:solidFill>
            <a:schemeClr val="lt1"/>
          </a:solidFill>
          <a:ln>
            <a:noFill/>
          </a:ln>
        </p:spPr>
        <p:txBody>
          <a:bodyPr spcFirstLastPara="1" wrap="square" lIns="0" tIns="0" rIns="0" bIns="0" anchor="t" anchorCtr="0">
            <a:spAutoFit/>
          </a:bodyPr>
          <a:lstStyle/>
          <a:p>
            <a:pPr marL="0" marR="0" lvl="0" indent="0" algn="l" rtl="0">
              <a:spcBef>
                <a:spcPts val="0"/>
              </a:spcBef>
              <a:spcAft>
                <a:spcPts val="0"/>
              </a:spcAft>
              <a:buNone/>
            </a:pPr>
            <a:r>
              <a:rPr lang="en-ID" sz="4000" b="1" i="0" u="none" strike="noStrike" cap="none">
                <a:solidFill>
                  <a:srgbClr val="000000"/>
                </a:solidFill>
                <a:latin typeface="Arial"/>
                <a:ea typeface="Arial"/>
                <a:cs typeface="Arial"/>
                <a:sym typeface="Arial"/>
              </a:rPr>
              <a:t>Leader Name: Chaudhari Shubham Rajendra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2"/>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96" name="Google Shape;96;p2"/>
          <p:cNvSpPr/>
          <p:nvPr/>
        </p:nvSpPr>
        <p:spPr>
          <a:xfrm flipH="1">
            <a:off x="6096000" y="3429000"/>
            <a:ext cx="6096000" cy="3457136"/>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97" name="Google Shape;97;p2"/>
          <p:cNvGrpSpPr/>
          <p:nvPr/>
        </p:nvGrpSpPr>
        <p:grpSpPr>
          <a:xfrm>
            <a:off x="1120546" y="-2254954"/>
            <a:ext cx="4337625" cy="98275"/>
            <a:chOff x="6724167" y="4768868"/>
            <a:chExt cx="4337625" cy="98275"/>
          </a:xfrm>
        </p:grpSpPr>
        <p:cxnSp>
          <p:nvCxnSpPr>
            <p:cNvPr id="98" name="Google Shape;98;p2"/>
            <p:cNvCxnSpPr/>
            <p:nvPr/>
          </p:nvCxnSpPr>
          <p:spPr>
            <a:xfrm rot="10800000">
              <a:off x="6724167" y="4818006"/>
              <a:ext cx="4288097" cy="0"/>
            </a:xfrm>
            <a:prstGeom prst="straightConnector1">
              <a:avLst/>
            </a:prstGeom>
            <a:noFill/>
            <a:ln w="9525" cap="flat" cmpd="sng">
              <a:solidFill>
                <a:srgbClr val="78E3DB"/>
              </a:solidFill>
              <a:prstDash val="solid"/>
              <a:miter lim="800000"/>
              <a:headEnd type="none" w="sm" len="sm"/>
              <a:tailEnd type="none" w="sm" len="sm"/>
            </a:ln>
          </p:spPr>
        </p:cxnSp>
        <p:sp>
          <p:nvSpPr>
            <p:cNvPr id="99" name="Google Shape;99;p2"/>
            <p:cNvSpPr/>
            <p:nvPr/>
          </p:nvSpPr>
          <p:spPr>
            <a:xfrm rot="10800000" flipH="1">
              <a:off x="7659333" y="4768868"/>
              <a:ext cx="99056" cy="98275"/>
            </a:xfrm>
            <a:prstGeom prst="ellipse">
              <a:avLst/>
            </a:prstGeom>
            <a:solidFill>
              <a:srgbClr val="F2F2F2"/>
            </a:solidFill>
            <a:ln w="12700" cap="flat" cmpd="sng">
              <a:solidFill>
                <a:srgbClr val="78E3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 name="Google Shape;100;p2"/>
            <p:cNvSpPr/>
            <p:nvPr/>
          </p:nvSpPr>
          <p:spPr>
            <a:xfrm rot="10800000" flipH="1">
              <a:off x="9245908" y="4768868"/>
              <a:ext cx="99056" cy="98275"/>
            </a:xfrm>
            <a:prstGeom prst="ellipse">
              <a:avLst/>
            </a:prstGeom>
            <a:solidFill>
              <a:srgbClr val="F2F2F2"/>
            </a:solidFill>
            <a:ln w="12700" cap="flat" cmpd="sng">
              <a:solidFill>
                <a:srgbClr val="78E3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 name="Google Shape;101;p2"/>
            <p:cNvSpPr/>
            <p:nvPr/>
          </p:nvSpPr>
          <p:spPr>
            <a:xfrm rot="10800000" flipH="1">
              <a:off x="10962736" y="4768868"/>
              <a:ext cx="99056" cy="98275"/>
            </a:xfrm>
            <a:prstGeom prst="ellipse">
              <a:avLst/>
            </a:prstGeom>
            <a:solidFill>
              <a:srgbClr val="F2F2F2"/>
            </a:solidFill>
            <a:ln w="12700" cap="flat" cmpd="sng">
              <a:solidFill>
                <a:srgbClr val="78E3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102" name="Google Shape;102;p2"/>
          <p:cNvSpPr txBox="1">
            <a:spLocks noGrp="1"/>
          </p:cNvSpPr>
          <p:nvPr>
            <p:ph type="title"/>
          </p:nvPr>
        </p:nvSpPr>
        <p:spPr>
          <a:xfrm>
            <a:off x="515937" y="611236"/>
            <a:ext cx="11196637" cy="838152"/>
          </a:xfrm>
          <a:prstGeom prst="rect">
            <a:avLst/>
          </a:prstGeom>
          <a:noFill/>
          <a:ln>
            <a:noFill/>
          </a:ln>
        </p:spPr>
        <p:txBody>
          <a:bodyPr spcFirstLastPara="1" wrap="square" lIns="0" tIns="0" rIns="0" bIns="0" anchor="ctr" anchorCtr="0">
            <a:normAutofit/>
          </a:bodyPr>
          <a:lstStyle/>
          <a:p>
            <a:pPr marL="0" lvl="0" indent="0" algn="ctr" rtl="0">
              <a:lnSpc>
                <a:spcPct val="90000"/>
              </a:lnSpc>
              <a:spcBef>
                <a:spcPts val="0"/>
              </a:spcBef>
              <a:spcAft>
                <a:spcPts val="0"/>
              </a:spcAft>
              <a:buClr>
                <a:schemeClr val="lt1"/>
              </a:buClr>
              <a:buSzPts val="3600"/>
              <a:buFont typeface="Quattrocento Sans"/>
              <a:buNone/>
            </a:pPr>
            <a:r>
              <a:rPr lang="en-ID">
                <a:solidFill>
                  <a:schemeClr val="lt1"/>
                </a:solidFill>
              </a:rPr>
              <a:t>Idea Introduction</a:t>
            </a:r>
            <a:endParaRPr/>
          </a:p>
        </p:txBody>
      </p:sp>
      <p:sp>
        <p:nvSpPr>
          <p:cNvPr id="103" name="Google Shape;103;p2"/>
          <p:cNvSpPr/>
          <p:nvPr/>
        </p:nvSpPr>
        <p:spPr>
          <a:xfrm flipH="1">
            <a:off x="838201" y="1844675"/>
            <a:ext cx="5257800" cy="2869381"/>
          </a:xfrm>
          <a:prstGeom prst="rect">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 name="Google Shape;104;p2"/>
          <p:cNvSpPr/>
          <p:nvPr/>
        </p:nvSpPr>
        <p:spPr>
          <a:xfrm flipH="1">
            <a:off x="1120546" y="2051689"/>
            <a:ext cx="435793" cy="423688"/>
          </a:xfrm>
          <a:custGeom>
            <a:avLst/>
            <a:gdLst/>
            <a:ahLst/>
            <a:cxnLst/>
            <a:rect l="l" t="t" r="r" b="b"/>
            <a:pathLst>
              <a:path w="901" h="872" extrusionOk="0">
                <a:moveTo>
                  <a:pt x="871" y="121"/>
                </a:moveTo>
                <a:lnTo>
                  <a:pt x="827" y="121"/>
                </a:lnTo>
                <a:lnTo>
                  <a:pt x="826" y="102"/>
                </a:lnTo>
                <a:lnTo>
                  <a:pt x="825" y="88"/>
                </a:lnTo>
                <a:lnTo>
                  <a:pt x="825" y="78"/>
                </a:lnTo>
                <a:lnTo>
                  <a:pt x="825" y="76"/>
                </a:lnTo>
                <a:lnTo>
                  <a:pt x="825" y="67"/>
                </a:lnTo>
                <a:lnTo>
                  <a:pt x="829" y="52"/>
                </a:lnTo>
                <a:lnTo>
                  <a:pt x="833" y="44"/>
                </a:lnTo>
                <a:lnTo>
                  <a:pt x="838" y="37"/>
                </a:lnTo>
                <a:lnTo>
                  <a:pt x="841" y="34"/>
                </a:lnTo>
                <a:lnTo>
                  <a:pt x="846" y="32"/>
                </a:lnTo>
                <a:lnTo>
                  <a:pt x="850" y="31"/>
                </a:lnTo>
                <a:lnTo>
                  <a:pt x="855" y="31"/>
                </a:lnTo>
                <a:lnTo>
                  <a:pt x="855" y="31"/>
                </a:lnTo>
                <a:lnTo>
                  <a:pt x="857" y="32"/>
                </a:lnTo>
                <a:lnTo>
                  <a:pt x="861" y="37"/>
                </a:lnTo>
                <a:lnTo>
                  <a:pt x="864" y="46"/>
                </a:lnTo>
                <a:lnTo>
                  <a:pt x="867" y="57"/>
                </a:lnTo>
                <a:lnTo>
                  <a:pt x="869" y="68"/>
                </a:lnTo>
                <a:lnTo>
                  <a:pt x="871" y="94"/>
                </a:lnTo>
                <a:lnTo>
                  <a:pt x="871" y="121"/>
                </a:lnTo>
                <a:close/>
                <a:moveTo>
                  <a:pt x="701" y="271"/>
                </a:moveTo>
                <a:lnTo>
                  <a:pt x="492" y="271"/>
                </a:lnTo>
                <a:lnTo>
                  <a:pt x="490" y="271"/>
                </a:lnTo>
                <a:lnTo>
                  <a:pt x="486" y="270"/>
                </a:lnTo>
                <a:lnTo>
                  <a:pt x="484" y="268"/>
                </a:lnTo>
                <a:lnTo>
                  <a:pt x="482" y="267"/>
                </a:lnTo>
                <a:lnTo>
                  <a:pt x="480" y="265"/>
                </a:lnTo>
                <a:lnTo>
                  <a:pt x="479" y="261"/>
                </a:lnTo>
                <a:lnTo>
                  <a:pt x="478" y="259"/>
                </a:lnTo>
                <a:lnTo>
                  <a:pt x="477" y="256"/>
                </a:lnTo>
                <a:lnTo>
                  <a:pt x="478" y="253"/>
                </a:lnTo>
                <a:lnTo>
                  <a:pt x="479" y="250"/>
                </a:lnTo>
                <a:lnTo>
                  <a:pt x="480" y="248"/>
                </a:lnTo>
                <a:lnTo>
                  <a:pt x="482" y="245"/>
                </a:lnTo>
                <a:lnTo>
                  <a:pt x="484" y="243"/>
                </a:lnTo>
                <a:lnTo>
                  <a:pt x="486" y="242"/>
                </a:lnTo>
                <a:lnTo>
                  <a:pt x="490" y="241"/>
                </a:lnTo>
                <a:lnTo>
                  <a:pt x="492" y="241"/>
                </a:lnTo>
                <a:lnTo>
                  <a:pt x="701" y="241"/>
                </a:lnTo>
                <a:lnTo>
                  <a:pt x="704" y="241"/>
                </a:lnTo>
                <a:lnTo>
                  <a:pt x="706" y="242"/>
                </a:lnTo>
                <a:lnTo>
                  <a:pt x="709" y="243"/>
                </a:lnTo>
                <a:lnTo>
                  <a:pt x="712" y="245"/>
                </a:lnTo>
                <a:lnTo>
                  <a:pt x="714" y="248"/>
                </a:lnTo>
                <a:lnTo>
                  <a:pt x="715" y="250"/>
                </a:lnTo>
                <a:lnTo>
                  <a:pt x="716" y="253"/>
                </a:lnTo>
                <a:lnTo>
                  <a:pt x="716" y="256"/>
                </a:lnTo>
                <a:lnTo>
                  <a:pt x="716" y="259"/>
                </a:lnTo>
                <a:lnTo>
                  <a:pt x="715" y="261"/>
                </a:lnTo>
                <a:lnTo>
                  <a:pt x="714" y="265"/>
                </a:lnTo>
                <a:lnTo>
                  <a:pt x="712" y="267"/>
                </a:lnTo>
                <a:lnTo>
                  <a:pt x="709" y="268"/>
                </a:lnTo>
                <a:lnTo>
                  <a:pt x="706" y="270"/>
                </a:lnTo>
                <a:lnTo>
                  <a:pt x="704" y="271"/>
                </a:lnTo>
                <a:lnTo>
                  <a:pt x="701" y="271"/>
                </a:lnTo>
                <a:close/>
                <a:moveTo>
                  <a:pt x="701" y="391"/>
                </a:moveTo>
                <a:lnTo>
                  <a:pt x="435" y="391"/>
                </a:lnTo>
                <a:lnTo>
                  <a:pt x="433" y="391"/>
                </a:lnTo>
                <a:lnTo>
                  <a:pt x="430" y="390"/>
                </a:lnTo>
                <a:lnTo>
                  <a:pt x="427" y="389"/>
                </a:lnTo>
                <a:lnTo>
                  <a:pt x="424" y="387"/>
                </a:lnTo>
                <a:lnTo>
                  <a:pt x="423" y="385"/>
                </a:lnTo>
                <a:lnTo>
                  <a:pt x="421" y="382"/>
                </a:lnTo>
                <a:lnTo>
                  <a:pt x="421" y="379"/>
                </a:lnTo>
                <a:lnTo>
                  <a:pt x="420" y="376"/>
                </a:lnTo>
                <a:lnTo>
                  <a:pt x="421" y="373"/>
                </a:lnTo>
                <a:lnTo>
                  <a:pt x="421" y="371"/>
                </a:lnTo>
                <a:lnTo>
                  <a:pt x="423" y="368"/>
                </a:lnTo>
                <a:lnTo>
                  <a:pt x="424" y="365"/>
                </a:lnTo>
                <a:lnTo>
                  <a:pt x="427" y="363"/>
                </a:lnTo>
                <a:lnTo>
                  <a:pt x="430" y="362"/>
                </a:lnTo>
                <a:lnTo>
                  <a:pt x="433" y="361"/>
                </a:lnTo>
                <a:lnTo>
                  <a:pt x="435" y="361"/>
                </a:lnTo>
                <a:lnTo>
                  <a:pt x="701" y="361"/>
                </a:lnTo>
                <a:lnTo>
                  <a:pt x="704" y="361"/>
                </a:lnTo>
                <a:lnTo>
                  <a:pt x="706" y="362"/>
                </a:lnTo>
                <a:lnTo>
                  <a:pt x="709" y="363"/>
                </a:lnTo>
                <a:lnTo>
                  <a:pt x="712" y="365"/>
                </a:lnTo>
                <a:lnTo>
                  <a:pt x="714" y="368"/>
                </a:lnTo>
                <a:lnTo>
                  <a:pt x="715" y="371"/>
                </a:lnTo>
                <a:lnTo>
                  <a:pt x="716" y="373"/>
                </a:lnTo>
                <a:lnTo>
                  <a:pt x="716" y="376"/>
                </a:lnTo>
                <a:lnTo>
                  <a:pt x="716" y="379"/>
                </a:lnTo>
                <a:lnTo>
                  <a:pt x="715" y="382"/>
                </a:lnTo>
                <a:lnTo>
                  <a:pt x="714" y="385"/>
                </a:lnTo>
                <a:lnTo>
                  <a:pt x="712" y="387"/>
                </a:lnTo>
                <a:lnTo>
                  <a:pt x="709" y="389"/>
                </a:lnTo>
                <a:lnTo>
                  <a:pt x="706" y="390"/>
                </a:lnTo>
                <a:lnTo>
                  <a:pt x="704" y="391"/>
                </a:lnTo>
                <a:lnTo>
                  <a:pt x="701" y="391"/>
                </a:lnTo>
                <a:close/>
                <a:moveTo>
                  <a:pt x="420" y="436"/>
                </a:moveTo>
                <a:lnTo>
                  <a:pt x="421" y="433"/>
                </a:lnTo>
                <a:lnTo>
                  <a:pt x="421" y="431"/>
                </a:lnTo>
                <a:lnTo>
                  <a:pt x="423" y="428"/>
                </a:lnTo>
                <a:lnTo>
                  <a:pt x="424" y="425"/>
                </a:lnTo>
                <a:lnTo>
                  <a:pt x="427" y="423"/>
                </a:lnTo>
                <a:lnTo>
                  <a:pt x="430" y="422"/>
                </a:lnTo>
                <a:lnTo>
                  <a:pt x="433" y="421"/>
                </a:lnTo>
                <a:lnTo>
                  <a:pt x="435" y="421"/>
                </a:lnTo>
                <a:lnTo>
                  <a:pt x="663" y="421"/>
                </a:lnTo>
                <a:lnTo>
                  <a:pt x="665" y="421"/>
                </a:lnTo>
                <a:lnTo>
                  <a:pt x="669" y="422"/>
                </a:lnTo>
                <a:lnTo>
                  <a:pt x="671" y="423"/>
                </a:lnTo>
                <a:lnTo>
                  <a:pt x="673" y="425"/>
                </a:lnTo>
                <a:lnTo>
                  <a:pt x="675" y="428"/>
                </a:lnTo>
                <a:lnTo>
                  <a:pt x="676" y="431"/>
                </a:lnTo>
                <a:lnTo>
                  <a:pt x="677" y="433"/>
                </a:lnTo>
                <a:lnTo>
                  <a:pt x="678" y="436"/>
                </a:lnTo>
                <a:lnTo>
                  <a:pt x="677" y="439"/>
                </a:lnTo>
                <a:lnTo>
                  <a:pt x="676" y="442"/>
                </a:lnTo>
                <a:lnTo>
                  <a:pt x="675" y="445"/>
                </a:lnTo>
                <a:lnTo>
                  <a:pt x="673" y="447"/>
                </a:lnTo>
                <a:lnTo>
                  <a:pt x="671" y="449"/>
                </a:lnTo>
                <a:lnTo>
                  <a:pt x="669" y="450"/>
                </a:lnTo>
                <a:lnTo>
                  <a:pt x="665" y="451"/>
                </a:lnTo>
                <a:lnTo>
                  <a:pt x="663" y="451"/>
                </a:lnTo>
                <a:lnTo>
                  <a:pt x="435" y="451"/>
                </a:lnTo>
                <a:lnTo>
                  <a:pt x="433" y="451"/>
                </a:lnTo>
                <a:lnTo>
                  <a:pt x="430" y="450"/>
                </a:lnTo>
                <a:lnTo>
                  <a:pt x="427" y="449"/>
                </a:lnTo>
                <a:lnTo>
                  <a:pt x="424" y="447"/>
                </a:lnTo>
                <a:lnTo>
                  <a:pt x="423" y="445"/>
                </a:lnTo>
                <a:lnTo>
                  <a:pt x="421" y="443"/>
                </a:lnTo>
                <a:lnTo>
                  <a:pt x="421" y="439"/>
                </a:lnTo>
                <a:lnTo>
                  <a:pt x="420" y="436"/>
                </a:lnTo>
                <a:close/>
                <a:moveTo>
                  <a:pt x="682" y="511"/>
                </a:moveTo>
                <a:lnTo>
                  <a:pt x="417" y="511"/>
                </a:lnTo>
                <a:lnTo>
                  <a:pt x="414" y="511"/>
                </a:lnTo>
                <a:lnTo>
                  <a:pt x="410" y="510"/>
                </a:lnTo>
                <a:lnTo>
                  <a:pt x="408" y="509"/>
                </a:lnTo>
                <a:lnTo>
                  <a:pt x="406" y="507"/>
                </a:lnTo>
                <a:lnTo>
                  <a:pt x="404" y="505"/>
                </a:lnTo>
                <a:lnTo>
                  <a:pt x="403" y="503"/>
                </a:lnTo>
                <a:lnTo>
                  <a:pt x="402" y="499"/>
                </a:lnTo>
                <a:lnTo>
                  <a:pt x="402" y="496"/>
                </a:lnTo>
                <a:lnTo>
                  <a:pt x="402" y="493"/>
                </a:lnTo>
                <a:lnTo>
                  <a:pt x="403" y="491"/>
                </a:lnTo>
                <a:lnTo>
                  <a:pt x="404" y="488"/>
                </a:lnTo>
                <a:lnTo>
                  <a:pt x="406" y="486"/>
                </a:lnTo>
                <a:lnTo>
                  <a:pt x="408" y="484"/>
                </a:lnTo>
                <a:lnTo>
                  <a:pt x="410" y="482"/>
                </a:lnTo>
                <a:lnTo>
                  <a:pt x="414" y="481"/>
                </a:lnTo>
                <a:lnTo>
                  <a:pt x="417" y="481"/>
                </a:lnTo>
                <a:lnTo>
                  <a:pt x="682" y="481"/>
                </a:lnTo>
                <a:lnTo>
                  <a:pt x="685" y="481"/>
                </a:lnTo>
                <a:lnTo>
                  <a:pt x="688" y="482"/>
                </a:lnTo>
                <a:lnTo>
                  <a:pt x="690" y="483"/>
                </a:lnTo>
                <a:lnTo>
                  <a:pt x="692" y="486"/>
                </a:lnTo>
                <a:lnTo>
                  <a:pt x="694" y="488"/>
                </a:lnTo>
                <a:lnTo>
                  <a:pt x="695" y="491"/>
                </a:lnTo>
                <a:lnTo>
                  <a:pt x="697" y="493"/>
                </a:lnTo>
                <a:lnTo>
                  <a:pt x="697" y="496"/>
                </a:lnTo>
                <a:lnTo>
                  <a:pt x="697" y="499"/>
                </a:lnTo>
                <a:lnTo>
                  <a:pt x="695" y="503"/>
                </a:lnTo>
                <a:lnTo>
                  <a:pt x="694" y="505"/>
                </a:lnTo>
                <a:lnTo>
                  <a:pt x="692" y="507"/>
                </a:lnTo>
                <a:lnTo>
                  <a:pt x="690" y="509"/>
                </a:lnTo>
                <a:lnTo>
                  <a:pt x="688" y="510"/>
                </a:lnTo>
                <a:lnTo>
                  <a:pt x="685" y="511"/>
                </a:lnTo>
                <a:lnTo>
                  <a:pt x="682" y="511"/>
                </a:lnTo>
                <a:close/>
                <a:moveTo>
                  <a:pt x="552" y="781"/>
                </a:moveTo>
                <a:lnTo>
                  <a:pt x="553" y="766"/>
                </a:lnTo>
                <a:lnTo>
                  <a:pt x="554" y="751"/>
                </a:lnTo>
                <a:lnTo>
                  <a:pt x="555" y="736"/>
                </a:lnTo>
                <a:lnTo>
                  <a:pt x="555" y="722"/>
                </a:lnTo>
                <a:lnTo>
                  <a:pt x="556" y="700"/>
                </a:lnTo>
                <a:lnTo>
                  <a:pt x="557" y="682"/>
                </a:lnTo>
                <a:lnTo>
                  <a:pt x="558" y="667"/>
                </a:lnTo>
                <a:lnTo>
                  <a:pt x="561" y="654"/>
                </a:lnTo>
                <a:lnTo>
                  <a:pt x="563" y="648"/>
                </a:lnTo>
                <a:lnTo>
                  <a:pt x="565" y="644"/>
                </a:lnTo>
                <a:lnTo>
                  <a:pt x="568" y="640"/>
                </a:lnTo>
                <a:lnTo>
                  <a:pt x="570" y="637"/>
                </a:lnTo>
                <a:lnTo>
                  <a:pt x="573" y="635"/>
                </a:lnTo>
                <a:lnTo>
                  <a:pt x="578" y="633"/>
                </a:lnTo>
                <a:lnTo>
                  <a:pt x="581" y="632"/>
                </a:lnTo>
                <a:lnTo>
                  <a:pt x="586" y="631"/>
                </a:lnTo>
                <a:lnTo>
                  <a:pt x="594" y="632"/>
                </a:lnTo>
                <a:lnTo>
                  <a:pt x="601" y="635"/>
                </a:lnTo>
                <a:lnTo>
                  <a:pt x="603" y="637"/>
                </a:lnTo>
                <a:lnTo>
                  <a:pt x="606" y="639"/>
                </a:lnTo>
                <a:lnTo>
                  <a:pt x="608" y="642"/>
                </a:lnTo>
                <a:lnTo>
                  <a:pt x="610" y="645"/>
                </a:lnTo>
                <a:lnTo>
                  <a:pt x="613" y="654"/>
                </a:lnTo>
                <a:lnTo>
                  <a:pt x="614" y="665"/>
                </a:lnTo>
                <a:lnTo>
                  <a:pt x="615" y="678"/>
                </a:lnTo>
                <a:lnTo>
                  <a:pt x="616" y="696"/>
                </a:lnTo>
                <a:lnTo>
                  <a:pt x="617" y="717"/>
                </a:lnTo>
                <a:lnTo>
                  <a:pt x="619" y="740"/>
                </a:lnTo>
                <a:lnTo>
                  <a:pt x="621" y="751"/>
                </a:lnTo>
                <a:lnTo>
                  <a:pt x="626" y="762"/>
                </a:lnTo>
                <a:lnTo>
                  <a:pt x="630" y="773"/>
                </a:lnTo>
                <a:lnTo>
                  <a:pt x="635" y="782"/>
                </a:lnTo>
                <a:lnTo>
                  <a:pt x="552" y="781"/>
                </a:lnTo>
                <a:close/>
                <a:moveTo>
                  <a:pt x="435" y="301"/>
                </a:moveTo>
                <a:lnTo>
                  <a:pt x="682" y="301"/>
                </a:lnTo>
                <a:lnTo>
                  <a:pt x="685" y="301"/>
                </a:lnTo>
                <a:lnTo>
                  <a:pt x="688" y="302"/>
                </a:lnTo>
                <a:lnTo>
                  <a:pt x="690" y="303"/>
                </a:lnTo>
                <a:lnTo>
                  <a:pt x="692" y="305"/>
                </a:lnTo>
                <a:lnTo>
                  <a:pt x="694" y="308"/>
                </a:lnTo>
                <a:lnTo>
                  <a:pt x="695" y="310"/>
                </a:lnTo>
                <a:lnTo>
                  <a:pt x="697" y="313"/>
                </a:lnTo>
                <a:lnTo>
                  <a:pt x="697" y="316"/>
                </a:lnTo>
                <a:lnTo>
                  <a:pt x="697" y="319"/>
                </a:lnTo>
                <a:lnTo>
                  <a:pt x="695" y="321"/>
                </a:lnTo>
                <a:lnTo>
                  <a:pt x="694" y="325"/>
                </a:lnTo>
                <a:lnTo>
                  <a:pt x="692" y="327"/>
                </a:lnTo>
                <a:lnTo>
                  <a:pt x="690" y="329"/>
                </a:lnTo>
                <a:lnTo>
                  <a:pt x="688" y="330"/>
                </a:lnTo>
                <a:lnTo>
                  <a:pt x="685" y="331"/>
                </a:lnTo>
                <a:lnTo>
                  <a:pt x="682" y="331"/>
                </a:lnTo>
                <a:lnTo>
                  <a:pt x="435" y="331"/>
                </a:lnTo>
                <a:lnTo>
                  <a:pt x="433" y="331"/>
                </a:lnTo>
                <a:lnTo>
                  <a:pt x="430" y="330"/>
                </a:lnTo>
                <a:lnTo>
                  <a:pt x="427" y="329"/>
                </a:lnTo>
                <a:lnTo>
                  <a:pt x="424" y="327"/>
                </a:lnTo>
                <a:lnTo>
                  <a:pt x="423" y="325"/>
                </a:lnTo>
                <a:lnTo>
                  <a:pt x="421" y="321"/>
                </a:lnTo>
                <a:lnTo>
                  <a:pt x="421" y="319"/>
                </a:lnTo>
                <a:lnTo>
                  <a:pt x="420" y="316"/>
                </a:lnTo>
                <a:lnTo>
                  <a:pt x="421" y="313"/>
                </a:lnTo>
                <a:lnTo>
                  <a:pt x="421" y="310"/>
                </a:lnTo>
                <a:lnTo>
                  <a:pt x="423" y="308"/>
                </a:lnTo>
                <a:lnTo>
                  <a:pt x="424" y="305"/>
                </a:lnTo>
                <a:lnTo>
                  <a:pt x="427" y="303"/>
                </a:lnTo>
                <a:lnTo>
                  <a:pt x="430" y="302"/>
                </a:lnTo>
                <a:lnTo>
                  <a:pt x="433" y="301"/>
                </a:lnTo>
                <a:lnTo>
                  <a:pt x="435" y="301"/>
                </a:lnTo>
                <a:close/>
                <a:moveTo>
                  <a:pt x="454" y="151"/>
                </a:moveTo>
                <a:lnTo>
                  <a:pt x="530" y="151"/>
                </a:lnTo>
                <a:lnTo>
                  <a:pt x="534" y="151"/>
                </a:lnTo>
                <a:lnTo>
                  <a:pt x="536" y="152"/>
                </a:lnTo>
                <a:lnTo>
                  <a:pt x="539" y="153"/>
                </a:lnTo>
                <a:lnTo>
                  <a:pt x="541" y="155"/>
                </a:lnTo>
                <a:lnTo>
                  <a:pt x="542" y="157"/>
                </a:lnTo>
                <a:lnTo>
                  <a:pt x="544" y="160"/>
                </a:lnTo>
                <a:lnTo>
                  <a:pt x="545" y="163"/>
                </a:lnTo>
                <a:lnTo>
                  <a:pt x="545" y="166"/>
                </a:lnTo>
                <a:lnTo>
                  <a:pt x="545" y="169"/>
                </a:lnTo>
                <a:lnTo>
                  <a:pt x="544" y="171"/>
                </a:lnTo>
                <a:lnTo>
                  <a:pt x="542" y="175"/>
                </a:lnTo>
                <a:lnTo>
                  <a:pt x="541" y="177"/>
                </a:lnTo>
                <a:lnTo>
                  <a:pt x="539" y="178"/>
                </a:lnTo>
                <a:lnTo>
                  <a:pt x="536" y="180"/>
                </a:lnTo>
                <a:lnTo>
                  <a:pt x="534" y="180"/>
                </a:lnTo>
                <a:lnTo>
                  <a:pt x="530" y="181"/>
                </a:lnTo>
                <a:lnTo>
                  <a:pt x="454" y="181"/>
                </a:lnTo>
                <a:lnTo>
                  <a:pt x="451" y="180"/>
                </a:lnTo>
                <a:lnTo>
                  <a:pt x="449" y="180"/>
                </a:lnTo>
                <a:lnTo>
                  <a:pt x="446" y="178"/>
                </a:lnTo>
                <a:lnTo>
                  <a:pt x="444" y="177"/>
                </a:lnTo>
                <a:lnTo>
                  <a:pt x="441" y="175"/>
                </a:lnTo>
                <a:lnTo>
                  <a:pt x="440" y="171"/>
                </a:lnTo>
                <a:lnTo>
                  <a:pt x="439" y="169"/>
                </a:lnTo>
                <a:lnTo>
                  <a:pt x="439" y="166"/>
                </a:lnTo>
                <a:lnTo>
                  <a:pt x="439" y="163"/>
                </a:lnTo>
                <a:lnTo>
                  <a:pt x="440" y="160"/>
                </a:lnTo>
                <a:lnTo>
                  <a:pt x="441" y="157"/>
                </a:lnTo>
                <a:lnTo>
                  <a:pt x="444" y="155"/>
                </a:lnTo>
                <a:lnTo>
                  <a:pt x="446" y="153"/>
                </a:lnTo>
                <a:lnTo>
                  <a:pt x="449" y="152"/>
                </a:lnTo>
                <a:lnTo>
                  <a:pt x="451" y="151"/>
                </a:lnTo>
                <a:lnTo>
                  <a:pt x="454" y="151"/>
                </a:lnTo>
                <a:close/>
                <a:moveTo>
                  <a:pt x="879" y="12"/>
                </a:moveTo>
                <a:lnTo>
                  <a:pt x="874" y="7"/>
                </a:lnTo>
                <a:lnTo>
                  <a:pt x="869" y="4"/>
                </a:lnTo>
                <a:lnTo>
                  <a:pt x="864" y="2"/>
                </a:lnTo>
                <a:lnTo>
                  <a:pt x="858" y="1"/>
                </a:lnTo>
                <a:lnTo>
                  <a:pt x="858" y="0"/>
                </a:lnTo>
                <a:lnTo>
                  <a:pt x="375" y="0"/>
                </a:lnTo>
                <a:lnTo>
                  <a:pt x="366" y="1"/>
                </a:lnTo>
                <a:lnTo>
                  <a:pt x="359" y="4"/>
                </a:lnTo>
                <a:lnTo>
                  <a:pt x="351" y="7"/>
                </a:lnTo>
                <a:lnTo>
                  <a:pt x="345" y="14"/>
                </a:lnTo>
                <a:lnTo>
                  <a:pt x="341" y="18"/>
                </a:lnTo>
                <a:lnTo>
                  <a:pt x="337" y="22"/>
                </a:lnTo>
                <a:lnTo>
                  <a:pt x="335" y="28"/>
                </a:lnTo>
                <a:lnTo>
                  <a:pt x="333" y="33"/>
                </a:lnTo>
                <a:lnTo>
                  <a:pt x="330" y="44"/>
                </a:lnTo>
                <a:lnTo>
                  <a:pt x="328" y="55"/>
                </a:lnTo>
                <a:lnTo>
                  <a:pt x="326" y="72"/>
                </a:lnTo>
                <a:lnTo>
                  <a:pt x="326" y="81"/>
                </a:lnTo>
                <a:lnTo>
                  <a:pt x="326" y="96"/>
                </a:lnTo>
                <a:lnTo>
                  <a:pt x="326" y="135"/>
                </a:lnTo>
                <a:lnTo>
                  <a:pt x="324" y="193"/>
                </a:lnTo>
                <a:lnTo>
                  <a:pt x="321" y="265"/>
                </a:lnTo>
                <a:lnTo>
                  <a:pt x="317" y="347"/>
                </a:lnTo>
                <a:lnTo>
                  <a:pt x="311" y="434"/>
                </a:lnTo>
                <a:lnTo>
                  <a:pt x="305" y="477"/>
                </a:lnTo>
                <a:lnTo>
                  <a:pt x="301" y="520"/>
                </a:lnTo>
                <a:lnTo>
                  <a:pt x="295" y="562"/>
                </a:lnTo>
                <a:lnTo>
                  <a:pt x="288" y="601"/>
                </a:lnTo>
                <a:lnTo>
                  <a:pt x="105" y="601"/>
                </a:lnTo>
                <a:lnTo>
                  <a:pt x="94" y="602"/>
                </a:lnTo>
                <a:lnTo>
                  <a:pt x="84" y="606"/>
                </a:lnTo>
                <a:lnTo>
                  <a:pt x="76" y="610"/>
                </a:lnTo>
                <a:lnTo>
                  <a:pt x="68" y="616"/>
                </a:lnTo>
                <a:lnTo>
                  <a:pt x="64" y="621"/>
                </a:lnTo>
                <a:lnTo>
                  <a:pt x="61" y="625"/>
                </a:lnTo>
                <a:lnTo>
                  <a:pt x="59" y="630"/>
                </a:lnTo>
                <a:lnTo>
                  <a:pt x="57" y="636"/>
                </a:lnTo>
                <a:lnTo>
                  <a:pt x="53" y="647"/>
                </a:lnTo>
                <a:lnTo>
                  <a:pt x="51" y="661"/>
                </a:lnTo>
                <a:lnTo>
                  <a:pt x="50" y="675"/>
                </a:lnTo>
                <a:lnTo>
                  <a:pt x="50" y="690"/>
                </a:lnTo>
                <a:lnTo>
                  <a:pt x="50" y="706"/>
                </a:lnTo>
                <a:lnTo>
                  <a:pt x="51" y="722"/>
                </a:lnTo>
                <a:lnTo>
                  <a:pt x="52" y="753"/>
                </a:lnTo>
                <a:lnTo>
                  <a:pt x="51" y="784"/>
                </a:lnTo>
                <a:lnTo>
                  <a:pt x="49" y="797"/>
                </a:lnTo>
                <a:lnTo>
                  <a:pt x="46" y="810"/>
                </a:lnTo>
                <a:lnTo>
                  <a:pt x="44" y="816"/>
                </a:lnTo>
                <a:lnTo>
                  <a:pt x="42" y="821"/>
                </a:lnTo>
                <a:lnTo>
                  <a:pt x="38" y="825"/>
                </a:lnTo>
                <a:lnTo>
                  <a:pt x="35" y="830"/>
                </a:lnTo>
                <a:lnTo>
                  <a:pt x="29" y="835"/>
                </a:lnTo>
                <a:lnTo>
                  <a:pt x="20" y="839"/>
                </a:lnTo>
                <a:lnTo>
                  <a:pt x="11" y="841"/>
                </a:lnTo>
                <a:lnTo>
                  <a:pt x="0" y="842"/>
                </a:lnTo>
                <a:lnTo>
                  <a:pt x="0" y="872"/>
                </a:lnTo>
                <a:lnTo>
                  <a:pt x="465" y="872"/>
                </a:lnTo>
                <a:lnTo>
                  <a:pt x="474" y="871"/>
                </a:lnTo>
                <a:lnTo>
                  <a:pt x="482" y="870"/>
                </a:lnTo>
                <a:lnTo>
                  <a:pt x="490" y="869"/>
                </a:lnTo>
                <a:lnTo>
                  <a:pt x="496" y="867"/>
                </a:lnTo>
                <a:lnTo>
                  <a:pt x="503" y="865"/>
                </a:lnTo>
                <a:lnTo>
                  <a:pt x="509" y="862"/>
                </a:lnTo>
                <a:lnTo>
                  <a:pt x="514" y="859"/>
                </a:lnTo>
                <a:lnTo>
                  <a:pt x="520" y="854"/>
                </a:lnTo>
                <a:lnTo>
                  <a:pt x="528" y="846"/>
                </a:lnTo>
                <a:lnTo>
                  <a:pt x="535" y="836"/>
                </a:lnTo>
                <a:lnTo>
                  <a:pt x="541" y="824"/>
                </a:lnTo>
                <a:lnTo>
                  <a:pt x="545" y="812"/>
                </a:lnTo>
                <a:lnTo>
                  <a:pt x="706" y="812"/>
                </a:lnTo>
                <a:lnTo>
                  <a:pt x="712" y="811"/>
                </a:lnTo>
                <a:lnTo>
                  <a:pt x="717" y="810"/>
                </a:lnTo>
                <a:lnTo>
                  <a:pt x="722" y="809"/>
                </a:lnTo>
                <a:lnTo>
                  <a:pt x="728" y="807"/>
                </a:lnTo>
                <a:lnTo>
                  <a:pt x="737" y="802"/>
                </a:lnTo>
                <a:lnTo>
                  <a:pt x="746" y="793"/>
                </a:lnTo>
                <a:lnTo>
                  <a:pt x="753" y="786"/>
                </a:lnTo>
                <a:lnTo>
                  <a:pt x="760" y="776"/>
                </a:lnTo>
                <a:lnTo>
                  <a:pt x="766" y="764"/>
                </a:lnTo>
                <a:lnTo>
                  <a:pt x="773" y="751"/>
                </a:lnTo>
                <a:lnTo>
                  <a:pt x="778" y="737"/>
                </a:lnTo>
                <a:lnTo>
                  <a:pt x="783" y="722"/>
                </a:lnTo>
                <a:lnTo>
                  <a:pt x="788" y="706"/>
                </a:lnTo>
                <a:lnTo>
                  <a:pt x="792" y="689"/>
                </a:lnTo>
                <a:lnTo>
                  <a:pt x="800" y="652"/>
                </a:lnTo>
                <a:lnTo>
                  <a:pt x="807" y="611"/>
                </a:lnTo>
                <a:lnTo>
                  <a:pt x="813" y="568"/>
                </a:lnTo>
                <a:lnTo>
                  <a:pt x="818" y="522"/>
                </a:lnTo>
                <a:lnTo>
                  <a:pt x="821" y="475"/>
                </a:lnTo>
                <a:lnTo>
                  <a:pt x="824" y="427"/>
                </a:lnTo>
                <a:lnTo>
                  <a:pt x="826" y="378"/>
                </a:lnTo>
                <a:lnTo>
                  <a:pt x="827" y="330"/>
                </a:lnTo>
                <a:lnTo>
                  <a:pt x="828" y="236"/>
                </a:lnTo>
                <a:lnTo>
                  <a:pt x="828" y="150"/>
                </a:lnTo>
                <a:lnTo>
                  <a:pt x="900" y="151"/>
                </a:lnTo>
                <a:lnTo>
                  <a:pt x="900" y="136"/>
                </a:lnTo>
                <a:lnTo>
                  <a:pt x="901" y="115"/>
                </a:lnTo>
                <a:lnTo>
                  <a:pt x="900" y="78"/>
                </a:lnTo>
                <a:lnTo>
                  <a:pt x="898" y="59"/>
                </a:lnTo>
                <a:lnTo>
                  <a:pt x="894" y="41"/>
                </a:lnTo>
                <a:lnTo>
                  <a:pt x="891" y="32"/>
                </a:lnTo>
                <a:lnTo>
                  <a:pt x="887" y="23"/>
                </a:lnTo>
                <a:lnTo>
                  <a:pt x="883" y="17"/>
                </a:lnTo>
                <a:lnTo>
                  <a:pt x="879" y="12"/>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5" name="Google Shape;105;p2"/>
          <p:cNvGrpSpPr/>
          <p:nvPr/>
        </p:nvGrpSpPr>
        <p:grpSpPr>
          <a:xfrm>
            <a:off x="5664592" y="2969947"/>
            <a:ext cx="866774" cy="888885"/>
            <a:chOff x="5229225" y="3143250"/>
            <a:chExt cx="866774" cy="888885"/>
          </a:xfrm>
        </p:grpSpPr>
        <p:sp>
          <p:nvSpPr>
            <p:cNvPr id="106" name="Google Shape;106;p2"/>
            <p:cNvSpPr/>
            <p:nvPr/>
          </p:nvSpPr>
          <p:spPr>
            <a:xfrm rot="10800000">
              <a:off x="5229225" y="3143250"/>
              <a:ext cx="866774" cy="888885"/>
            </a:xfrm>
            <a:prstGeom prst="rect">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07" name="Google Shape;107;p2"/>
            <p:cNvGrpSpPr/>
            <p:nvPr/>
          </p:nvGrpSpPr>
          <p:grpSpPr>
            <a:xfrm>
              <a:off x="5416549" y="3341630"/>
              <a:ext cx="492125" cy="492127"/>
              <a:chOff x="5465763" y="1943100"/>
              <a:chExt cx="287337" cy="287338"/>
            </a:xfrm>
          </p:grpSpPr>
          <p:sp>
            <p:nvSpPr>
              <p:cNvPr id="108" name="Google Shape;108;p2"/>
              <p:cNvSpPr/>
              <p:nvPr/>
            </p:nvSpPr>
            <p:spPr>
              <a:xfrm>
                <a:off x="5610225" y="1943100"/>
                <a:ext cx="142875" cy="190500"/>
              </a:xfrm>
              <a:custGeom>
                <a:avLst/>
                <a:gdLst/>
                <a:ahLst/>
                <a:cxnLst/>
                <a:rect l="l" t="t" r="r" b="b"/>
                <a:pathLst>
                  <a:path w="361" h="481" extrusionOk="0">
                    <a:moveTo>
                      <a:pt x="228" y="133"/>
                    </a:moveTo>
                    <a:lnTo>
                      <a:pt x="228" y="12"/>
                    </a:lnTo>
                    <a:lnTo>
                      <a:pt x="349" y="133"/>
                    </a:lnTo>
                    <a:lnTo>
                      <a:pt x="228" y="133"/>
                    </a:lnTo>
                    <a:close/>
                    <a:moveTo>
                      <a:pt x="358" y="125"/>
                    </a:moveTo>
                    <a:lnTo>
                      <a:pt x="237" y="3"/>
                    </a:lnTo>
                    <a:lnTo>
                      <a:pt x="234" y="1"/>
                    </a:lnTo>
                    <a:lnTo>
                      <a:pt x="228" y="0"/>
                    </a:lnTo>
                    <a:lnTo>
                      <a:pt x="11" y="0"/>
                    </a:lnTo>
                    <a:lnTo>
                      <a:pt x="7" y="1"/>
                    </a:lnTo>
                    <a:lnTo>
                      <a:pt x="3" y="4"/>
                    </a:lnTo>
                    <a:lnTo>
                      <a:pt x="1" y="7"/>
                    </a:lnTo>
                    <a:lnTo>
                      <a:pt x="0" y="12"/>
                    </a:lnTo>
                    <a:lnTo>
                      <a:pt x="0" y="470"/>
                    </a:lnTo>
                    <a:lnTo>
                      <a:pt x="1" y="474"/>
                    </a:lnTo>
                    <a:lnTo>
                      <a:pt x="3" y="478"/>
                    </a:lnTo>
                    <a:lnTo>
                      <a:pt x="7" y="480"/>
                    </a:lnTo>
                    <a:lnTo>
                      <a:pt x="11" y="481"/>
                    </a:lnTo>
                    <a:lnTo>
                      <a:pt x="349" y="481"/>
                    </a:lnTo>
                    <a:lnTo>
                      <a:pt x="354" y="480"/>
                    </a:lnTo>
                    <a:lnTo>
                      <a:pt x="357" y="478"/>
                    </a:lnTo>
                    <a:lnTo>
                      <a:pt x="360" y="474"/>
                    </a:lnTo>
                    <a:lnTo>
                      <a:pt x="361" y="470"/>
                    </a:lnTo>
                    <a:lnTo>
                      <a:pt x="361" y="133"/>
                    </a:lnTo>
                    <a:lnTo>
                      <a:pt x="360" y="129"/>
                    </a:lnTo>
                    <a:lnTo>
                      <a:pt x="358" y="125"/>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9" name="Google Shape;109;p2"/>
              <p:cNvSpPr/>
              <p:nvPr/>
            </p:nvSpPr>
            <p:spPr>
              <a:xfrm>
                <a:off x="5465763" y="2133600"/>
                <a:ext cx="58738" cy="96838"/>
              </a:xfrm>
              <a:custGeom>
                <a:avLst/>
                <a:gdLst/>
                <a:ahLst/>
                <a:cxnLst/>
                <a:rect l="l" t="t" r="r" b="b"/>
                <a:pathLst>
                  <a:path w="146" h="242" extrusionOk="0">
                    <a:moveTo>
                      <a:pt x="73" y="191"/>
                    </a:moveTo>
                    <a:lnTo>
                      <a:pt x="69" y="191"/>
                    </a:lnTo>
                    <a:lnTo>
                      <a:pt x="65" y="189"/>
                    </a:lnTo>
                    <a:lnTo>
                      <a:pt x="61" y="187"/>
                    </a:lnTo>
                    <a:lnTo>
                      <a:pt x="58" y="185"/>
                    </a:lnTo>
                    <a:lnTo>
                      <a:pt x="55" y="182"/>
                    </a:lnTo>
                    <a:lnTo>
                      <a:pt x="54" y="178"/>
                    </a:lnTo>
                    <a:lnTo>
                      <a:pt x="52" y="174"/>
                    </a:lnTo>
                    <a:lnTo>
                      <a:pt x="52" y="170"/>
                    </a:lnTo>
                    <a:lnTo>
                      <a:pt x="52" y="165"/>
                    </a:lnTo>
                    <a:lnTo>
                      <a:pt x="54" y="161"/>
                    </a:lnTo>
                    <a:lnTo>
                      <a:pt x="55" y="157"/>
                    </a:lnTo>
                    <a:lnTo>
                      <a:pt x="58" y="154"/>
                    </a:lnTo>
                    <a:lnTo>
                      <a:pt x="61" y="151"/>
                    </a:lnTo>
                    <a:lnTo>
                      <a:pt x="65" y="149"/>
                    </a:lnTo>
                    <a:lnTo>
                      <a:pt x="69" y="148"/>
                    </a:lnTo>
                    <a:lnTo>
                      <a:pt x="73" y="147"/>
                    </a:lnTo>
                    <a:lnTo>
                      <a:pt x="78" y="148"/>
                    </a:lnTo>
                    <a:lnTo>
                      <a:pt x="82" y="149"/>
                    </a:lnTo>
                    <a:lnTo>
                      <a:pt x="85" y="151"/>
                    </a:lnTo>
                    <a:lnTo>
                      <a:pt x="88" y="154"/>
                    </a:lnTo>
                    <a:lnTo>
                      <a:pt x="91" y="157"/>
                    </a:lnTo>
                    <a:lnTo>
                      <a:pt x="93" y="161"/>
                    </a:lnTo>
                    <a:lnTo>
                      <a:pt x="94" y="165"/>
                    </a:lnTo>
                    <a:lnTo>
                      <a:pt x="95" y="170"/>
                    </a:lnTo>
                    <a:lnTo>
                      <a:pt x="94" y="174"/>
                    </a:lnTo>
                    <a:lnTo>
                      <a:pt x="93" y="178"/>
                    </a:lnTo>
                    <a:lnTo>
                      <a:pt x="91" y="182"/>
                    </a:lnTo>
                    <a:lnTo>
                      <a:pt x="88" y="185"/>
                    </a:lnTo>
                    <a:lnTo>
                      <a:pt x="85" y="187"/>
                    </a:lnTo>
                    <a:lnTo>
                      <a:pt x="82" y="189"/>
                    </a:lnTo>
                    <a:lnTo>
                      <a:pt x="78" y="191"/>
                    </a:lnTo>
                    <a:lnTo>
                      <a:pt x="73" y="191"/>
                    </a:lnTo>
                    <a:close/>
                    <a:moveTo>
                      <a:pt x="134" y="0"/>
                    </a:moveTo>
                    <a:lnTo>
                      <a:pt x="12" y="0"/>
                    </a:lnTo>
                    <a:lnTo>
                      <a:pt x="8" y="1"/>
                    </a:lnTo>
                    <a:lnTo>
                      <a:pt x="4" y="4"/>
                    </a:lnTo>
                    <a:lnTo>
                      <a:pt x="1" y="9"/>
                    </a:lnTo>
                    <a:lnTo>
                      <a:pt x="0" y="13"/>
                    </a:lnTo>
                    <a:lnTo>
                      <a:pt x="0" y="230"/>
                    </a:lnTo>
                    <a:lnTo>
                      <a:pt x="1" y="235"/>
                    </a:lnTo>
                    <a:lnTo>
                      <a:pt x="4" y="238"/>
                    </a:lnTo>
                    <a:lnTo>
                      <a:pt x="8" y="241"/>
                    </a:lnTo>
                    <a:lnTo>
                      <a:pt x="12" y="242"/>
                    </a:lnTo>
                    <a:lnTo>
                      <a:pt x="134" y="242"/>
                    </a:lnTo>
                    <a:lnTo>
                      <a:pt x="139" y="241"/>
                    </a:lnTo>
                    <a:lnTo>
                      <a:pt x="143" y="238"/>
                    </a:lnTo>
                    <a:lnTo>
                      <a:pt x="145" y="235"/>
                    </a:lnTo>
                    <a:lnTo>
                      <a:pt x="146" y="230"/>
                    </a:lnTo>
                    <a:lnTo>
                      <a:pt x="146" y="13"/>
                    </a:lnTo>
                    <a:lnTo>
                      <a:pt x="145" y="9"/>
                    </a:lnTo>
                    <a:lnTo>
                      <a:pt x="143" y="4"/>
                    </a:lnTo>
                    <a:lnTo>
                      <a:pt x="139" y="1"/>
                    </a:lnTo>
                    <a:lnTo>
                      <a:pt x="134"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0" name="Google Shape;110;p2"/>
              <p:cNvSpPr/>
              <p:nvPr/>
            </p:nvSpPr>
            <p:spPr>
              <a:xfrm>
                <a:off x="5529263" y="2143125"/>
                <a:ext cx="214313" cy="77788"/>
              </a:xfrm>
              <a:custGeom>
                <a:avLst/>
                <a:gdLst/>
                <a:ahLst/>
                <a:cxnLst/>
                <a:rect l="l" t="t" r="r" b="b"/>
                <a:pathLst>
                  <a:path w="541" h="193" extrusionOk="0">
                    <a:moveTo>
                      <a:pt x="305" y="72"/>
                    </a:moveTo>
                    <a:lnTo>
                      <a:pt x="303" y="72"/>
                    </a:lnTo>
                    <a:lnTo>
                      <a:pt x="301" y="72"/>
                    </a:lnTo>
                    <a:lnTo>
                      <a:pt x="246" y="72"/>
                    </a:lnTo>
                    <a:lnTo>
                      <a:pt x="245" y="71"/>
                    </a:lnTo>
                    <a:lnTo>
                      <a:pt x="243" y="69"/>
                    </a:lnTo>
                    <a:lnTo>
                      <a:pt x="235" y="62"/>
                    </a:lnTo>
                    <a:lnTo>
                      <a:pt x="225" y="52"/>
                    </a:lnTo>
                    <a:lnTo>
                      <a:pt x="214" y="42"/>
                    </a:lnTo>
                    <a:lnTo>
                      <a:pt x="200" y="31"/>
                    </a:lnTo>
                    <a:lnTo>
                      <a:pt x="184" y="21"/>
                    </a:lnTo>
                    <a:lnTo>
                      <a:pt x="165" y="12"/>
                    </a:lnTo>
                    <a:lnTo>
                      <a:pt x="155" y="9"/>
                    </a:lnTo>
                    <a:lnTo>
                      <a:pt x="144" y="5"/>
                    </a:lnTo>
                    <a:lnTo>
                      <a:pt x="133" y="2"/>
                    </a:lnTo>
                    <a:lnTo>
                      <a:pt x="120" y="0"/>
                    </a:lnTo>
                    <a:lnTo>
                      <a:pt x="119" y="0"/>
                    </a:lnTo>
                    <a:lnTo>
                      <a:pt x="118" y="0"/>
                    </a:lnTo>
                    <a:lnTo>
                      <a:pt x="12" y="0"/>
                    </a:lnTo>
                    <a:lnTo>
                      <a:pt x="7" y="1"/>
                    </a:lnTo>
                    <a:lnTo>
                      <a:pt x="3" y="4"/>
                    </a:lnTo>
                    <a:lnTo>
                      <a:pt x="1" y="7"/>
                    </a:lnTo>
                    <a:lnTo>
                      <a:pt x="0" y="12"/>
                    </a:lnTo>
                    <a:lnTo>
                      <a:pt x="0" y="180"/>
                    </a:lnTo>
                    <a:lnTo>
                      <a:pt x="1" y="185"/>
                    </a:lnTo>
                    <a:lnTo>
                      <a:pt x="3" y="190"/>
                    </a:lnTo>
                    <a:lnTo>
                      <a:pt x="7" y="192"/>
                    </a:lnTo>
                    <a:lnTo>
                      <a:pt x="12" y="193"/>
                    </a:lnTo>
                    <a:lnTo>
                      <a:pt x="528" y="193"/>
                    </a:lnTo>
                    <a:lnTo>
                      <a:pt x="533" y="192"/>
                    </a:lnTo>
                    <a:lnTo>
                      <a:pt x="536" y="190"/>
                    </a:lnTo>
                    <a:lnTo>
                      <a:pt x="539" y="185"/>
                    </a:lnTo>
                    <a:lnTo>
                      <a:pt x="541" y="180"/>
                    </a:lnTo>
                    <a:lnTo>
                      <a:pt x="539" y="174"/>
                    </a:lnTo>
                    <a:lnTo>
                      <a:pt x="538" y="169"/>
                    </a:lnTo>
                    <a:lnTo>
                      <a:pt x="537" y="163"/>
                    </a:lnTo>
                    <a:lnTo>
                      <a:pt x="535" y="158"/>
                    </a:lnTo>
                    <a:lnTo>
                      <a:pt x="532" y="152"/>
                    </a:lnTo>
                    <a:lnTo>
                      <a:pt x="528" y="147"/>
                    </a:lnTo>
                    <a:lnTo>
                      <a:pt x="524" y="142"/>
                    </a:lnTo>
                    <a:lnTo>
                      <a:pt x="519" y="136"/>
                    </a:lnTo>
                    <a:lnTo>
                      <a:pt x="511" y="128"/>
                    </a:lnTo>
                    <a:lnTo>
                      <a:pt x="503" y="122"/>
                    </a:lnTo>
                    <a:lnTo>
                      <a:pt x="493" y="116"/>
                    </a:lnTo>
                    <a:lnTo>
                      <a:pt x="481" y="110"/>
                    </a:lnTo>
                    <a:lnTo>
                      <a:pt x="470" y="104"/>
                    </a:lnTo>
                    <a:lnTo>
                      <a:pt x="458" y="99"/>
                    </a:lnTo>
                    <a:lnTo>
                      <a:pt x="445" y="94"/>
                    </a:lnTo>
                    <a:lnTo>
                      <a:pt x="431" y="90"/>
                    </a:lnTo>
                    <a:lnTo>
                      <a:pt x="417" y="86"/>
                    </a:lnTo>
                    <a:lnTo>
                      <a:pt x="402" y="82"/>
                    </a:lnTo>
                    <a:lnTo>
                      <a:pt x="387" y="79"/>
                    </a:lnTo>
                    <a:lnTo>
                      <a:pt x="370" y="76"/>
                    </a:lnTo>
                    <a:lnTo>
                      <a:pt x="355" y="74"/>
                    </a:lnTo>
                    <a:lnTo>
                      <a:pt x="339" y="73"/>
                    </a:lnTo>
                    <a:lnTo>
                      <a:pt x="321" y="72"/>
                    </a:lnTo>
                    <a:lnTo>
                      <a:pt x="305" y="7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sp>
        <p:nvSpPr>
          <p:cNvPr id="111" name="Google Shape;111;p2"/>
          <p:cNvSpPr/>
          <p:nvPr/>
        </p:nvSpPr>
        <p:spPr>
          <a:xfrm flipH="1">
            <a:off x="4087568" y="3510251"/>
            <a:ext cx="1433539" cy="1292662"/>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400" b="0" i="0">
                <a:solidFill>
                  <a:srgbClr val="073061"/>
                </a:solidFill>
                <a:latin typeface="Quattrocento Sans"/>
                <a:ea typeface="Quattrocento Sans"/>
                <a:cs typeface="Quattrocento Sans"/>
                <a:sym typeface="Quattrocento Sans"/>
              </a:rPr>
              <a:t>Any Third Party API/Services used </a:t>
            </a:r>
            <a:endParaRPr/>
          </a:p>
          <a:p>
            <a:pPr marL="342900" marR="0" lvl="0" indent="-342900" algn="l" rtl="0">
              <a:spcBef>
                <a:spcPts val="0"/>
              </a:spcBef>
              <a:spcAft>
                <a:spcPts val="0"/>
              </a:spcAft>
              <a:buClr>
                <a:srgbClr val="073061"/>
              </a:buClr>
              <a:buSzPts val="1400"/>
              <a:buFont typeface="Quattrocento Sans"/>
              <a:buAutoNum type="arabicPeriod"/>
            </a:pPr>
            <a:r>
              <a:rPr lang="en-ID" sz="1400">
                <a:solidFill>
                  <a:srgbClr val="073061"/>
                </a:solidFill>
                <a:latin typeface="Quattrocento Sans"/>
                <a:ea typeface="Quattrocento Sans"/>
                <a:cs typeface="Quattrocento Sans"/>
                <a:sym typeface="Quattrocento Sans"/>
              </a:rPr>
              <a:t>Yes</a:t>
            </a:r>
            <a:endParaRPr/>
          </a:p>
          <a:p>
            <a:pPr marL="0" marR="0" lvl="0" indent="0" algn="l" rtl="0">
              <a:spcBef>
                <a:spcPts val="0"/>
              </a:spcBef>
              <a:spcAft>
                <a:spcPts val="0"/>
              </a:spcAft>
              <a:buNone/>
            </a:pPr>
            <a:r>
              <a:rPr lang="en-ID" sz="1400">
                <a:solidFill>
                  <a:srgbClr val="073061"/>
                </a:solidFill>
                <a:latin typeface="Quattrocento Sans"/>
                <a:ea typeface="Quattrocento Sans"/>
                <a:cs typeface="Quattrocento Sans"/>
                <a:sym typeface="Quattrocento Sans"/>
              </a:rPr>
              <a:t>(Microsoft API &amp; Google API)</a:t>
            </a:r>
            <a:endParaRPr/>
          </a:p>
          <a:p>
            <a:pPr marL="0" marR="0" lvl="0" indent="0" algn="l" rtl="0">
              <a:spcBef>
                <a:spcPts val="0"/>
              </a:spcBef>
              <a:spcAft>
                <a:spcPts val="0"/>
              </a:spcAft>
              <a:buNone/>
            </a:pPr>
            <a:endParaRPr sz="1400">
              <a:solidFill>
                <a:srgbClr val="073061"/>
              </a:solidFill>
              <a:latin typeface="Quattrocento Sans"/>
              <a:ea typeface="Quattrocento Sans"/>
              <a:cs typeface="Quattrocento Sans"/>
              <a:sym typeface="Quattrocento Sans"/>
            </a:endParaRPr>
          </a:p>
        </p:txBody>
      </p:sp>
      <p:sp>
        <p:nvSpPr>
          <p:cNvPr id="112" name="Google Shape;112;p2"/>
          <p:cNvSpPr/>
          <p:nvPr/>
        </p:nvSpPr>
        <p:spPr>
          <a:xfrm flipH="1">
            <a:off x="1130206" y="3468538"/>
            <a:ext cx="1286523" cy="1292662"/>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400">
                <a:solidFill>
                  <a:srgbClr val="073061"/>
                </a:solidFill>
                <a:latin typeface="Quattrocento Sans"/>
                <a:ea typeface="Quattrocento Sans"/>
                <a:cs typeface="Quattrocento Sans"/>
                <a:sym typeface="Quattrocento Sans"/>
              </a:rPr>
              <a:t>Tech Stack</a:t>
            </a:r>
            <a:endParaRPr/>
          </a:p>
          <a:p>
            <a:pPr marL="0" marR="0" lvl="0" indent="0" algn="l" rtl="0">
              <a:spcBef>
                <a:spcPts val="0"/>
              </a:spcBef>
              <a:spcAft>
                <a:spcPts val="0"/>
              </a:spcAft>
              <a:buNone/>
            </a:pPr>
            <a:r>
              <a:rPr lang="en-ID" sz="1400">
                <a:solidFill>
                  <a:srgbClr val="073061"/>
                </a:solidFill>
                <a:latin typeface="Quattrocento Sans"/>
                <a:ea typeface="Quattrocento Sans"/>
                <a:cs typeface="Quattrocento Sans"/>
                <a:sym typeface="Quattrocento Sans"/>
              </a:rPr>
              <a:t>1.Python</a:t>
            </a:r>
            <a:endParaRPr/>
          </a:p>
          <a:p>
            <a:pPr marL="0" marR="0" lvl="0" indent="0" algn="l" rtl="0">
              <a:spcBef>
                <a:spcPts val="0"/>
              </a:spcBef>
              <a:spcAft>
                <a:spcPts val="0"/>
              </a:spcAft>
              <a:buNone/>
            </a:pPr>
            <a:r>
              <a:rPr lang="en-ID" sz="1400">
                <a:solidFill>
                  <a:srgbClr val="073061"/>
                </a:solidFill>
                <a:latin typeface="Quattrocento Sans"/>
                <a:ea typeface="Quattrocento Sans"/>
                <a:cs typeface="Quattrocento Sans"/>
                <a:sym typeface="Quattrocento Sans"/>
              </a:rPr>
              <a:t>2.OpenCV</a:t>
            </a:r>
            <a:endParaRPr/>
          </a:p>
          <a:p>
            <a:pPr marL="0" marR="0" lvl="0" indent="0" algn="l" rtl="0">
              <a:spcBef>
                <a:spcPts val="0"/>
              </a:spcBef>
              <a:spcAft>
                <a:spcPts val="0"/>
              </a:spcAft>
              <a:buNone/>
            </a:pPr>
            <a:r>
              <a:rPr lang="en-ID" sz="1400">
                <a:solidFill>
                  <a:srgbClr val="073061"/>
                </a:solidFill>
                <a:latin typeface="Quattrocento Sans"/>
                <a:ea typeface="Quattrocento Sans"/>
                <a:cs typeface="Quattrocento Sans"/>
                <a:sym typeface="Quattrocento Sans"/>
              </a:rPr>
              <a:t>3.MySql</a:t>
            </a:r>
            <a:endParaRPr/>
          </a:p>
          <a:p>
            <a:pPr marL="0" marR="0" lvl="0" indent="0" algn="l" rtl="0">
              <a:spcBef>
                <a:spcPts val="0"/>
              </a:spcBef>
              <a:spcAft>
                <a:spcPts val="0"/>
              </a:spcAft>
              <a:buNone/>
            </a:pPr>
            <a:r>
              <a:rPr lang="en-ID" sz="1400">
                <a:solidFill>
                  <a:srgbClr val="073061"/>
                </a:solidFill>
                <a:latin typeface="Quattrocento Sans"/>
                <a:ea typeface="Quattrocento Sans"/>
                <a:cs typeface="Quattrocento Sans"/>
                <a:sym typeface="Quattrocento Sans"/>
              </a:rPr>
              <a:t>4. machine learning</a:t>
            </a:r>
            <a:endParaRPr/>
          </a:p>
        </p:txBody>
      </p:sp>
      <p:sp>
        <p:nvSpPr>
          <p:cNvPr id="113" name="Google Shape;113;p2"/>
          <p:cNvSpPr/>
          <p:nvPr/>
        </p:nvSpPr>
        <p:spPr>
          <a:xfrm flipH="1">
            <a:off x="2604055" y="3510251"/>
            <a:ext cx="1257939" cy="150810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400" b="0" i="0">
                <a:solidFill>
                  <a:srgbClr val="073061"/>
                </a:solidFill>
                <a:latin typeface="Quattrocento Sans"/>
                <a:ea typeface="Quattrocento Sans"/>
                <a:cs typeface="Quattrocento Sans"/>
                <a:sym typeface="Quattrocento Sans"/>
              </a:rPr>
              <a:t>Resources Used</a:t>
            </a:r>
            <a:endParaRPr/>
          </a:p>
          <a:p>
            <a:pPr marL="0" marR="0" lvl="0" indent="0" algn="l" rtl="0">
              <a:spcBef>
                <a:spcPts val="0"/>
              </a:spcBef>
              <a:spcAft>
                <a:spcPts val="0"/>
              </a:spcAft>
              <a:buNone/>
            </a:pPr>
            <a:r>
              <a:rPr lang="en-ID" sz="1400">
                <a:solidFill>
                  <a:srgbClr val="073061"/>
                </a:solidFill>
                <a:latin typeface="Quattrocento Sans"/>
                <a:ea typeface="Quattrocento Sans"/>
                <a:cs typeface="Quattrocento Sans"/>
                <a:sym typeface="Quattrocento Sans"/>
              </a:rPr>
              <a:t>1.Visual Studio </a:t>
            </a:r>
            <a:endParaRPr/>
          </a:p>
          <a:p>
            <a:pPr marL="0" marR="0" lvl="0" indent="0" algn="l" rtl="0">
              <a:spcBef>
                <a:spcPts val="0"/>
              </a:spcBef>
              <a:spcAft>
                <a:spcPts val="0"/>
              </a:spcAft>
              <a:buNone/>
            </a:pPr>
            <a:r>
              <a:rPr lang="en-ID" sz="1400">
                <a:solidFill>
                  <a:srgbClr val="073061"/>
                </a:solidFill>
                <a:latin typeface="Quattrocento Sans"/>
                <a:ea typeface="Quattrocento Sans"/>
                <a:cs typeface="Quattrocento Sans"/>
                <a:sym typeface="Quattrocento Sans"/>
              </a:rPr>
              <a:t>2. Web Camera</a:t>
            </a:r>
            <a:endParaRPr/>
          </a:p>
          <a:p>
            <a:pPr marL="0" marR="0" lvl="0" indent="0" algn="l" rtl="0">
              <a:spcBef>
                <a:spcPts val="0"/>
              </a:spcBef>
              <a:spcAft>
                <a:spcPts val="0"/>
              </a:spcAft>
              <a:buNone/>
            </a:pPr>
            <a:r>
              <a:rPr lang="en-ID" sz="1400">
                <a:solidFill>
                  <a:srgbClr val="073061"/>
                </a:solidFill>
                <a:latin typeface="Quattrocento Sans"/>
                <a:ea typeface="Quattrocento Sans"/>
                <a:cs typeface="Quattrocento Sans"/>
                <a:sym typeface="Quattrocento Sans"/>
              </a:rPr>
              <a:t>3.OAK D kit </a:t>
            </a:r>
            <a:endParaRPr/>
          </a:p>
          <a:p>
            <a:pPr marL="0" marR="0" lvl="0" indent="0" algn="l" rtl="0">
              <a:spcBef>
                <a:spcPts val="0"/>
              </a:spcBef>
              <a:spcAft>
                <a:spcPts val="0"/>
              </a:spcAft>
              <a:buNone/>
            </a:pPr>
            <a:endParaRPr sz="1400">
              <a:solidFill>
                <a:srgbClr val="073061"/>
              </a:solidFill>
              <a:latin typeface="Quattrocento Sans"/>
              <a:ea typeface="Quattrocento Sans"/>
              <a:cs typeface="Quattrocento Sans"/>
              <a:sym typeface="Quattrocento Sans"/>
            </a:endParaRPr>
          </a:p>
          <a:p>
            <a:pPr marL="0" marR="0" lvl="0" indent="0" algn="l" rtl="0">
              <a:spcBef>
                <a:spcPts val="0"/>
              </a:spcBef>
              <a:spcAft>
                <a:spcPts val="0"/>
              </a:spcAft>
              <a:buNone/>
            </a:pPr>
            <a:endParaRPr sz="1400">
              <a:solidFill>
                <a:srgbClr val="073061"/>
              </a:solidFill>
              <a:latin typeface="Quattrocento Sans"/>
              <a:ea typeface="Quattrocento Sans"/>
              <a:cs typeface="Quattrocento Sans"/>
              <a:sym typeface="Quattrocento Sans"/>
            </a:endParaRPr>
          </a:p>
          <a:p>
            <a:pPr marL="0" marR="0" lvl="0" indent="0" algn="l" rtl="0">
              <a:spcBef>
                <a:spcPts val="0"/>
              </a:spcBef>
              <a:spcAft>
                <a:spcPts val="0"/>
              </a:spcAft>
              <a:buNone/>
            </a:pPr>
            <a:r>
              <a:rPr lang="en-ID" sz="1400">
                <a:solidFill>
                  <a:srgbClr val="073061"/>
                </a:solidFill>
                <a:latin typeface="Quattrocento Sans"/>
                <a:ea typeface="Quattrocento Sans"/>
                <a:cs typeface="Quattrocento Sans"/>
                <a:sym typeface="Quattrocento Sans"/>
              </a:rPr>
              <a:t> </a:t>
            </a:r>
            <a:endParaRPr/>
          </a:p>
        </p:txBody>
      </p:sp>
      <p:sp>
        <p:nvSpPr>
          <p:cNvPr id="114" name="Google Shape;114;p2"/>
          <p:cNvSpPr/>
          <p:nvPr/>
        </p:nvSpPr>
        <p:spPr>
          <a:xfrm flipH="1">
            <a:off x="6473419" y="4584942"/>
            <a:ext cx="5813653" cy="240065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300">
                <a:solidFill>
                  <a:srgbClr val="3F3F3F"/>
                </a:solidFill>
                <a:latin typeface="Quattrocento Sans"/>
                <a:ea typeface="Quattrocento Sans"/>
                <a:cs typeface="Quattrocento Sans"/>
                <a:sym typeface="Quattrocento Sans"/>
              </a:rPr>
              <a:t>  Recognition of the people from their  face is widely used as it is easy and most natural way. Due to ease of collection without disturbing the subject, it is one of the most popular ways of automatic machine authentication. In automatic face recognition(Deep Neural Algorithm), the first step is to identify the boundary of the face and separate it from the photographed image. Next, recognition algorithm’s  step is to extract feature vectors from the input (probe) image. These features are then compared with the set of such features stored in the database. Yes it is possible to identify suspects by varying angle. In these method we use Human Activity Recognition. HAR with analysis of angle between skeletal joint using RGB- depth sensor. Multiple angle face- Image data and computational efficient authentication technique using multilevel perceptron.</a:t>
            </a:r>
            <a:endParaRPr sz="1300">
              <a:solidFill>
                <a:srgbClr val="3F3F3F"/>
              </a:solidFill>
              <a:latin typeface="Quattrocento Sans"/>
              <a:ea typeface="Quattrocento Sans"/>
              <a:cs typeface="Quattrocento Sans"/>
              <a:sym typeface="Quattrocento Sans"/>
            </a:endParaRPr>
          </a:p>
        </p:txBody>
      </p:sp>
      <p:sp>
        <p:nvSpPr>
          <p:cNvPr id="115" name="Google Shape;115;p2"/>
          <p:cNvSpPr/>
          <p:nvPr/>
        </p:nvSpPr>
        <p:spPr>
          <a:xfrm flipH="1">
            <a:off x="7945782" y="4198768"/>
            <a:ext cx="3116010" cy="430887"/>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r>
              <a:rPr lang="en-ID" sz="1400" b="1">
                <a:solidFill>
                  <a:schemeClr val="dk1"/>
                </a:solidFill>
                <a:latin typeface="Quattrocento Sans"/>
                <a:ea typeface="Quattrocento Sans"/>
                <a:cs typeface="Quattrocento Sans"/>
                <a:sym typeface="Quattrocento Sans"/>
              </a:rPr>
              <a:t>Face recognition at varying angles</a:t>
            </a:r>
            <a:endParaRPr sz="1400" b="1" i="0">
              <a:solidFill>
                <a:schemeClr val="dk1"/>
              </a:solidFill>
              <a:latin typeface="Oswald"/>
              <a:ea typeface="Oswald"/>
              <a:cs typeface="Oswald"/>
              <a:sym typeface="Oswald"/>
            </a:endParaRPr>
          </a:p>
          <a:p>
            <a:pPr marL="0" marR="0" lvl="0" indent="0" algn="r" rtl="0">
              <a:spcBef>
                <a:spcPts val="0"/>
              </a:spcBef>
              <a:spcAft>
                <a:spcPts val="0"/>
              </a:spcAft>
              <a:buNone/>
            </a:pPr>
            <a:r>
              <a:rPr lang="en-ID" sz="1400" b="1" i="0">
                <a:solidFill>
                  <a:srgbClr val="3F3F3F"/>
                </a:solidFill>
                <a:latin typeface="Quattrocento Sans"/>
                <a:ea typeface="Quattrocento Sans"/>
                <a:cs typeface="Quattrocento Sans"/>
                <a:sym typeface="Quattrocento Sans"/>
              </a:rPr>
              <a:t> </a:t>
            </a:r>
            <a:endParaRPr sz="1400" b="1">
              <a:solidFill>
                <a:srgbClr val="3F3F3F"/>
              </a:solidFill>
              <a:latin typeface="Quattrocento Sans"/>
              <a:ea typeface="Quattrocento Sans"/>
              <a:cs typeface="Quattrocento Sans"/>
              <a:sym typeface="Quattrocento Sans"/>
            </a:endParaRPr>
          </a:p>
        </p:txBody>
      </p:sp>
      <p:grpSp>
        <p:nvGrpSpPr>
          <p:cNvPr id="116" name="Google Shape;116;p2"/>
          <p:cNvGrpSpPr/>
          <p:nvPr/>
        </p:nvGrpSpPr>
        <p:grpSpPr>
          <a:xfrm flipH="1">
            <a:off x="10682455" y="3657413"/>
            <a:ext cx="379337" cy="377242"/>
            <a:chOff x="7018338" y="4656138"/>
            <a:chExt cx="287337" cy="285750"/>
          </a:xfrm>
        </p:grpSpPr>
        <p:sp>
          <p:nvSpPr>
            <p:cNvPr id="117" name="Google Shape;117;p2"/>
            <p:cNvSpPr/>
            <p:nvPr/>
          </p:nvSpPr>
          <p:spPr>
            <a:xfrm>
              <a:off x="7018338" y="4656138"/>
              <a:ext cx="230188" cy="285750"/>
            </a:xfrm>
            <a:custGeom>
              <a:avLst/>
              <a:gdLst/>
              <a:ahLst/>
              <a:cxnLst/>
              <a:rect l="l" t="t" r="r" b="b"/>
              <a:pathLst>
                <a:path w="723" h="903" extrusionOk="0">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8" name="Google Shape;118;p2"/>
            <p:cNvSpPr/>
            <p:nvPr/>
          </p:nvSpPr>
          <p:spPr>
            <a:xfrm>
              <a:off x="7239000" y="4722813"/>
              <a:ext cx="66675" cy="128588"/>
            </a:xfrm>
            <a:custGeom>
              <a:avLst/>
              <a:gdLst/>
              <a:ahLst/>
              <a:cxnLst/>
              <a:rect l="l" t="t" r="r" b="b"/>
              <a:pathLst>
                <a:path w="210" h="407" extrusionOk="0">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9" name="Google Shape;119;p2"/>
            <p:cNvSpPr/>
            <p:nvPr/>
          </p:nvSpPr>
          <p:spPr>
            <a:xfrm>
              <a:off x="7258050" y="4913313"/>
              <a:ext cx="47625" cy="28575"/>
            </a:xfrm>
            <a:custGeom>
              <a:avLst/>
              <a:gdLst/>
              <a:ahLst/>
              <a:cxnLst/>
              <a:rect l="l" t="t" r="r" b="b"/>
              <a:pathLst>
                <a:path w="151" h="90" extrusionOk="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0" name="Google Shape;120;p2"/>
            <p:cNvSpPr/>
            <p:nvPr/>
          </p:nvSpPr>
          <p:spPr>
            <a:xfrm>
              <a:off x="7258050" y="4837113"/>
              <a:ext cx="47625" cy="66675"/>
            </a:xfrm>
            <a:prstGeom prst="rect">
              <a:avLst/>
            </a:pr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21" name="Google Shape;121;p2"/>
          <p:cNvSpPr/>
          <p:nvPr/>
        </p:nvSpPr>
        <p:spPr>
          <a:xfrm flipH="1">
            <a:off x="1120546" y="2644480"/>
            <a:ext cx="3511192" cy="646331"/>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400" b="1">
                <a:solidFill>
                  <a:srgbClr val="073061"/>
                </a:solidFill>
                <a:latin typeface="Quattrocento Sans"/>
                <a:ea typeface="Quattrocento Sans"/>
                <a:cs typeface="Quattrocento Sans"/>
                <a:sym typeface="Quattrocento Sans"/>
              </a:rPr>
              <a:t>IDEA TITLE- Face recognition at varying angles</a:t>
            </a:r>
            <a:endParaRPr sz="1400" b="1" i="0">
              <a:solidFill>
                <a:srgbClr val="1B273D"/>
              </a:solidFill>
              <a:latin typeface="Oswald"/>
              <a:ea typeface="Oswald"/>
              <a:cs typeface="Oswald"/>
              <a:sym typeface="Oswald"/>
            </a:endParaRPr>
          </a:p>
          <a:p>
            <a:pPr marL="0" marR="0" lvl="0" indent="0" algn="l" rtl="0">
              <a:spcBef>
                <a:spcPts val="0"/>
              </a:spcBef>
              <a:spcAft>
                <a:spcPts val="0"/>
              </a:spcAft>
              <a:buNone/>
            </a:pPr>
            <a:endParaRPr sz="1400" b="1">
              <a:solidFill>
                <a:srgbClr val="073061"/>
              </a:solidFill>
              <a:latin typeface="Quattrocento Sans"/>
              <a:ea typeface="Quattrocento Sans"/>
              <a:cs typeface="Quattrocento Sans"/>
              <a:sym typeface="Quattrocento Sans"/>
            </a:endParaRPr>
          </a:p>
        </p:txBody>
      </p:sp>
      <p:grpSp>
        <p:nvGrpSpPr>
          <p:cNvPr id="122" name="Google Shape;122;p2"/>
          <p:cNvGrpSpPr/>
          <p:nvPr/>
        </p:nvGrpSpPr>
        <p:grpSpPr>
          <a:xfrm>
            <a:off x="1120546" y="3244470"/>
            <a:ext cx="4103917" cy="98276"/>
            <a:chOff x="1120546" y="3285392"/>
            <a:chExt cx="4103917" cy="98276"/>
          </a:xfrm>
        </p:grpSpPr>
        <p:cxnSp>
          <p:nvCxnSpPr>
            <p:cNvPr id="123" name="Google Shape;123;p2"/>
            <p:cNvCxnSpPr/>
            <p:nvPr/>
          </p:nvCxnSpPr>
          <p:spPr>
            <a:xfrm rot="10800000">
              <a:off x="1126023" y="3334530"/>
              <a:ext cx="4098440" cy="0"/>
            </a:xfrm>
            <a:prstGeom prst="straightConnector1">
              <a:avLst/>
            </a:prstGeom>
            <a:noFill/>
            <a:ln w="9525" cap="flat" cmpd="sng">
              <a:solidFill>
                <a:srgbClr val="073061"/>
              </a:solidFill>
              <a:prstDash val="solid"/>
              <a:miter lim="800000"/>
              <a:headEnd type="none" w="sm" len="sm"/>
              <a:tailEnd type="none" w="sm" len="sm"/>
            </a:ln>
          </p:spPr>
        </p:cxnSp>
        <p:sp>
          <p:nvSpPr>
            <p:cNvPr id="124" name="Google Shape;124;p2"/>
            <p:cNvSpPr/>
            <p:nvPr/>
          </p:nvSpPr>
          <p:spPr>
            <a:xfrm rot="10800000" flipH="1">
              <a:off x="1120546" y="3285393"/>
              <a:ext cx="99056" cy="98275"/>
            </a:xfrm>
            <a:prstGeom prst="ellipse">
              <a:avLst/>
            </a:prstGeom>
            <a:solidFill>
              <a:srgbClr val="78E3DB"/>
            </a:solidFill>
            <a:ln w="12700" cap="flat" cmpd="sng">
              <a:solidFill>
                <a:srgbClr val="07306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5" name="Google Shape;125;p2"/>
            <p:cNvSpPr/>
            <p:nvPr/>
          </p:nvSpPr>
          <p:spPr>
            <a:xfrm rot="10800000" flipH="1">
              <a:off x="2604059" y="3285392"/>
              <a:ext cx="99056" cy="98275"/>
            </a:xfrm>
            <a:prstGeom prst="ellipse">
              <a:avLst/>
            </a:prstGeom>
            <a:solidFill>
              <a:srgbClr val="78E3DB"/>
            </a:solidFill>
            <a:ln w="12700" cap="flat" cmpd="sng">
              <a:solidFill>
                <a:srgbClr val="07306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6" name="Google Shape;126;p2"/>
            <p:cNvSpPr/>
            <p:nvPr/>
          </p:nvSpPr>
          <p:spPr>
            <a:xfrm rot="10800000" flipH="1">
              <a:off x="4087569" y="3285392"/>
              <a:ext cx="99056" cy="98275"/>
            </a:xfrm>
            <a:prstGeom prst="ellipse">
              <a:avLst/>
            </a:prstGeom>
            <a:solidFill>
              <a:srgbClr val="78E3DB"/>
            </a:solidFill>
            <a:ln w="12700" cap="flat" cmpd="sng">
              <a:solidFill>
                <a:srgbClr val="07306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grpSp>
        <p:nvGrpSpPr>
          <p:cNvPr id="132" name="Google Shape;132;p3"/>
          <p:cNvGrpSpPr/>
          <p:nvPr/>
        </p:nvGrpSpPr>
        <p:grpSpPr>
          <a:xfrm>
            <a:off x="515937" y="1844675"/>
            <a:ext cx="5180203" cy="4500563"/>
            <a:chOff x="515937" y="1844675"/>
            <a:chExt cx="5180203" cy="4500563"/>
          </a:xfrm>
        </p:grpSpPr>
        <p:sp>
          <p:nvSpPr>
            <p:cNvPr id="133" name="Google Shape;133;p3"/>
            <p:cNvSpPr/>
            <p:nvPr/>
          </p:nvSpPr>
          <p:spPr>
            <a:xfrm>
              <a:off x="3055939" y="2149424"/>
              <a:ext cx="2640201" cy="3891064"/>
            </a:xfrm>
            <a:prstGeom prst="rect">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4" name="Google Shape;134;p3"/>
            <p:cNvSpPr/>
            <p:nvPr/>
          </p:nvSpPr>
          <p:spPr>
            <a:xfrm>
              <a:off x="515937" y="1844675"/>
              <a:ext cx="3027363" cy="4500563"/>
            </a:xfrm>
            <a:prstGeom prst="rect">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135" name="Google Shape;135;p3" descr="A group of people sitting at a table&#10;&#10;Description automatically generated"/>
          <p:cNvPicPr preferRelativeResize="0"/>
          <p:nvPr/>
        </p:nvPicPr>
        <p:blipFill rotWithShape="1">
          <a:blip r:embed="rId3">
            <a:alphaModFix/>
          </a:blip>
          <a:srcRect/>
          <a:stretch/>
        </p:blipFill>
        <p:spPr>
          <a:xfrm>
            <a:off x="1538121" y="2479214"/>
            <a:ext cx="4430768" cy="2953846"/>
          </a:xfrm>
          <a:prstGeom prst="rect">
            <a:avLst/>
          </a:prstGeom>
          <a:noFill/>
          <a:ln>
            <a:noFill/>
          </a:ln>
        </p:spPr>
      </p:pic>
      <p:sp>
        <p:nvSpPr>
          <p:cNvPr id="136" name="Google Shape;136;p3"/>
          <p:cNvSpPr txBox="1">
            <a:spLocks noGrp="1"/>
          </p:cNvSpPr>
          <p:nvPr>
            <p:ph type="title"/>
          </p:nvPr>
        </p:nvSpPr>
        <p:spPr>
          <a:xfrm>
            <a:off x="515937" y="611236"/>
            <a:ext cx="11196637" cy="838152"/>
          </a:xfrm>
          <a:prstGeom prst="rect">
            <a:avLst/>
          </a:prstGeom>
          <a:noFill/>
          <a:ln>
            <a:noFill/>
          </a:ln>
        </p:spPr>
        <p:txBody>
          <a:bodyPr spcFirstLastPara="1" wrap="square" lIns="0" tIns="0" rIns="0" bIns="0" anchor="ctr" anchorCtr="0">
            <a:normAutofit/>
          </a:bodyPr>
          <a:lstStyle/>
          <a:p>
            <a:pPr marL="0" lvl="0" indent="0" algn="ctr" rtl="0">
              <a:lnSpc>
                <a:spcPct val="90000"/>
              </a:lnSpc>
              <a:spcBef>
                <a:spcPts val="0"/>
              </a:spcBef>
              <a:spcAft>
                <a:spcPts val="0"/>
              </a:spcAft>
              <a:buClr>
                <a:srgbClr val="595959"/>
              </a:buClr>
              <a:buSzPts val="3600"/>
              <a:buFont typeface="Quattrocento Sans"/>
              <a:buNone/>
            </a:pPr>
            <a:r>
              <a:rPr lang="en-ID"/>
              <a:t>our Approach Towards Idea</a:t>
            </a:r>
            <a:endParaRPr/>
          </a:p>
        </p:txBody>
      </p:sp>
      <p:pic>
        <p:nvPicPr>
          <p:cNvPr id="137" name="Google Shape;137;p3" descr="A picture containing electronics, display&#10;&#10;Description automatically generated"/>
          <p:cNvPicPr preferRelativeResize="0"/>
          <p:nvPr/>
        </p:nvPicPr>
        <p:blipFill rotWithShape="1">
          <a:blip r:embed="rId4">
            <a:alphaModFix/>
          </a:blip>
          <a:srcRect/>
          <a:stretch/>
        </p:blipFill>
        <p:spPr>
          <a:xfrm>
            <a:off x="896005" y="2354214"/>
            <a:ext cx="5715000" cy="3333750"/>
          </a:xfrm>
          <a:prstGeom prst="rect">
            <a:avLst/>
          </a:prstGeom>
          <a:noFill/>
          <a:ln>
            <a:noFill/>
          </a:ln>
        </p:spPr>
      </p:pic>
      <p:sp>
        <p:nvSpPr>
          <p:cNvPr id="138" name="Google Shape;138;p3"/>
          <p:cNvSpPr/>
          <p:nvPr/>
        </p:nvSpPr>
        <p:spPr>
          <a:xfrm>
            <a:off x="7083839" y="2255473"/>
            <a:ext cx="4530117" cy="1938992"/>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400" b="0" i="0">
                <a:solidFill>
                  <a:schemeClr val="dk1"/>
                </a:solidFill>
                <a:latin typeface="Quattrocento Sans"/>
                <a:ea typeface="Quattrocento Sans"/>
                <a:cs typeface="Quattrocento Sans"/>
                <a:sym typeface="Quattrocento Sans"/>
              </a:rPr>
              <a:t>1) This idea will help to identify terror suspects in CCTV feeds</a:t>
            </a:r>
            <a:r>
              <a:rPr lang="en-ID" sz="1400">
                <a:solidFill>
                  <a:srgbClr val="262626"/>
                </a:solidFill>
                <a:latin typeface="Quattrocento Sans"/>
                <a:ea typeface="Quattrocento Sans"/>
                <a:cs typeface="Quattrocento Sans"/>
                <a:sym typeface="Quattrocento Sans"/>
              </a:rPr>
              <a:t>.</a:t>
            </a:r>
            <a:endParaRPr/>
          </a:p>
          <a:p>
            <a:pPr marL="0" marR="0" lvl="0" indent="0" algn="l" rtl="0">
              <a:spcBef>
                <a:spcPts val="0"/>
              </a:spcBef>
              <a:spcAft>
                <a:spcPts val="0"/>
              </a:spcAft>
              <a:buNone/>
            </a:pPr>
            <a:r>
              <a:rPr lang="en-ID" sz="1400">
                <a:solidFill>
                  <a:srgbClr val="262626"/>
                </a:solidFill>
                <a:latin typeface="Quattrocento Sans"/>
                <a:ea typeface="Quattrocento Sans"/>
                <a:cs typeface="Quattrocento Sans"/>
                <a:sym typeface="Quattrocento Sans"/>
              </a:rPr>
              <a:t>2) This will also help to identify the faces at varying angles in future . </a:t>
            </a:r>
            <a:endParaRPr sz="1400">
              <a:solidFill>
                <a:srgbClr val="262626"/>
              </a:solidFill>
              <a:latin typeface="Quattrocento Sans"/>
              <a:ea typeface="Quattrocento Sans"/>
              <a:cs typeface="Quattrocento Sans"/>
              <a:sym typeface="Quattrocento Sans"/>
            </a:endParaRPr>
          </a:p>
          <a:p>
            <a:pPr marL="0" marR="0" lvl="0" indent="0" algn="l" rtl="0">
              <a:spcBef>
                <a:spcPts val="0"/>
              </a:spcBef>
              <a:spcAft>
                <a:spcPts val="0"/>
              </a:spcAft>
              <a:buNone/>
            </a:pPr>
            <a:r>
              <a:rPr lang="en-ID" sz="1400">
                <a:solidFill>
                  <a:srgbClr val="262626"/>
                </a:solidFill>
                <a:latin typeface="Quattrocento Sans"/>
                <a:ea typeface="Quattrocento Sans"/>
                <a:cs typeface="Quattrocento Sans"/>
                <a:sym typeface="Quattrocento Sans"/>
              </a:rPr>
              <a:t>3)It will also help to recognize the age , skin color and gender with the help of facial structure.</a:t>
            </a:r>
            <a:endParaRPr/>
          </a:p>
          <a:p>
            <a:pPr marL="0" marR="0" lvl="0" indent="0" algn="l" rtl="0">
              <a:spcBef>
                <a:spcPts val="0"/>
              </a:spcBef>
              <a:spcAft>
                <a:spcPts val="0"/>
              </a:spcAft>
              <a:buNone/>
            </a:pPr>
            <a:r>
              <a:rPr lang="en-ID" sz="1400">
                <a:solidFill>
                  <a:srgbClr val="262626"/>
                </a:solidFill>
                <a:latin typeface="Quattrocento Sans"/>
                <a:ea typeface="Quattrocento Sans"/>
                <a:cs typeface="Quattrocento Sans"/>
                <a:sym typeface="Quattrocento Sans"/>
              </a:rPr>
              <a:t>4)</a:t>
            </a:r>
            <a:r>
              <a:rPr lang="en-ID" sz="1400" b="0" i="0">
                <a:solidFill>
                  <a:schemeClr val="dk1"/>
                </a:solidFill>
                <a:latin typeface="Quattrocento Sans"/>
                <a:ea typeface="Quattrocento Sans"/>
                <a:cs typeface="Quattrocento Sans"/>
                <a:sym typeface="Quattrocento Sans"/>
              </a:rPr>
              <a:t> It will throw an alert in real time as soon as a suspect is detected.</a:t>
            </a:r>
            <a:endParaRPr sz="1400">
              <a:solidFill>
                <a:srgbClr val="262626"/>
              </a:solidFill>
              <a:latin typeface="Quattrocento Sans"/>
              <a:ea typeface="Quattrocento Sans"/>
              <a:cs typeface="Quattrocento Sans"/>
              <a:sym typeface="Quattrocento Sans"/>
            </a:endParaRPr>
          </a:p>
          <a:p>
            <a:pPr marL="342900" marR="0" lvl="0" indent="-254000" algn="l" rtl="0">
              <a:spcBef>
                <a:spcPts val="0"/>
              </a:spcBef>
              <a:spcAft>
                <a:spcPts val="0"/>
              </a:spcAft>
              <a:buClr>
                <a:schemeClr val="dk1"/>
              </a:buClr>
              <a:buSzPts val="1400"/>
              <a:buFont typeface="Calibri"/>
              <a:buNone/>
            </a:pPr>
            <a:endParaRPr sz="1400">
              <a:solidFill>
                <a:srgbClr val="262626"/>
              </a:solidFill>
              <a:latin typeface="Quattrocento Sans"/>
              <a:ea typeface="Quattrocento Sans"/>
              <a:cs typeface="Quattrocento Sans"/>
              <a:sym typeface="Quattrocento Sans"/>
            </a:endParaRPr>
          </a:p>
        </p:txBody>
      </p:sp>
      <p:sp>
        <p:nvSpPr>
          <p:cNvPr id="139" name="Google Shape;139;p3"/>
          <p:cNvSpPr/>
          <p:nvPr/>
        </p:nvSpPr>
        <p:spPr>
          <a:xfrm>
            <a:off x="6980045" y="1628723"/>
            <a:ext cx="4633911" cy="505302"/>
          </a:xfrm>
          <a:prstGeom prst="rect">
            <a:avLst/>
          </a:pr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ID" sz="1800">
                <a:solidFill>
                  <a:srgbClr val="3F3F3F"/>
                </a:solidFill>
                <a:latin typeface="Calibri"/>
                <a:ea typeface="Calibri"/>
                <a:cs typeface="Calibri"/>
                <a:sym typeface="Calibri"/>
              </a:rPr>
              <a:t>Our approach towards the idea </a:t>
            </a:r>
            <a:endParaRPr/>
          </a:p>
        </p:txBody>
      </p:sp>
      <p:cxnSp>
        <p:nvCxnSpPr>
          <p:cNvPr id="140" name="Google Shape;140;p3"/>
          <p:cNvCxnSpPr/>
          <p:nvPr/>
        </p:nvCxnSpPr>
        <p:spPr>
          <a:xfrm>
            <a:off x="8660257" y="4455149"/>
            <a:ext cx="0" cy="1179758"/>
          </a:xfrm>
          <a:prstGeom prst="straightConnector1">
            <a:avLst/>
          </a:prstGeom>
          <a:noFill/>
          <a:ln w="9525" cap="flat" cmpd="sng">
            <a:solidFill>
              <a:srgbClr val="BFBFBF"/>
            </a:solidFill>
            <a:prstDash val="solid"/>
            <a:miter lim="800000"/>
            <a:headEnd type="none" w="sm" len="sm"/>
            <a:tailEnd type="none" w="sm" len="sm"/>
          </a:ln>
        </p:spPr>
      </p:cxnSp>
      <p:cxnSp>
        <p:nvCxnSpPr>
          <p:cNvPr id="141" name="Google Shape;141;p3"/>
          <p:cNvCxnSpPr/>
          <p:nvPr/>
        </p:nvCxnSpPr>
        <p:spPr>
          <a:xfrm>
            <a:off x="10270755" y="4455149"/>
            <a:ext cx="0" cy="1179758"/>
          </a:xfrm>
          <a:prstGeom prst="straightConnector1">
            <a:avLst/>
          </a:prstGeom>
          <a:noFill/>
          <a:ln w="9525" cap="flat" cmpd="sng">
            <a:solidFill>
              <a:srgbClr val="BFBFBF"/>
            </a:solidFill>
            <a:prstDash val="solid"/>
            <a:miter lim="800000"/>
            <a:headEnd type="none" w="sm" len="sm"/>
            <a:tailEnd type="none" w="sm" len="sm"/>
          </a:ln>
        </p:spPr>
      </p:cxnSp>
      <p:grpSp>
        <p:nvGrpSpPr>
          <p:cNvPr id="142" name="Google Shape;142;p3"/>
          <p:cNvGrpSpPr/>
          <p:nvPr/>
        </p:nvGrpSpPr>
        <p:grpSpPr>
          <a:xfrm>
            <a:off x="8875657" y="3965527"/>
            <a:ext cx="1179698" cy="2428614"/>
            <a:chOff x="8845649" y="3965527"/>
            <a:chExt cx="1179698" cy="2428614"/>
          </a:xfrm>
        </p:grpSpPr>
        <p:sp>
          <p:nvSpPr>
            <p:cNvPr id="143" name="Google Shape;143;p3"/>
            <p:cNvSpPr/>
            <p:nvPr/>
          </p:nvSpPr>
          <p:spPr>
            <a:xfrm>
              <a:off x="8845649" y="4455149"/>
              <a:ext cx="1179698" cy="1938992"/>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1)Preventing Crime in Retail</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2) Increase Accuracy</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3)High Accuracy in object Detection And Tacking</a:t>
              </a:r>
              <a:endParaRPr/>
            </a:p>
          </p:txBody>
        </p:sp>
        <p:grpSp>
          <p:nvGrpSpPr>
            <p:cNvPr id="144" name="Google Shape;144;p3"/>
            <p:cNvGrpSpPr/>
            <p:nvPr/>
          </p:nvGrpSpPr>
          <p:grpSpPr>
            <a:xfrm>
              <a:off x="8845649" y="3965527"/>
              <a:ext cx="280988" cy="280988"/>
              <a:chOff x="6445250" y="2535238"/>
              <a:chExt cx="280988" cy="280988"/>
            </a:xfrm>
          </p:grpSpPr>
          <p:sp>
            <p:nvSpPr>
              <p:cNvPr id="145" name="Google Shape;145;p3"/>
              <p:cNvSpPr/>
              <p:nvPr/>
            </p:nvSpPr>
            <p:spPr>
              <a:xfrm>
                <a:off x="6538913" y="2630488"/>
                <a:ext cx="93663" cy="173038"/>
              </a:xfrm>
              <a:custGeom>
                <a:avLst/>
                <a:gdLst/>
                <a:ahLst/>
                <a:cxnLst/>
                <a:rect l="l" t="t" r="r" b="b"/>
                <a:pathLst>
                  <a:path w="292" h="543" extrusionOk="0">
                    <a:moveTo>
                      <a:pt x="0" y="0"/>
                    </a:moveTo>
                    <a:lnTo>
                      <a:pt x="147" y="543"/>
                    </a:lnTo>
                    <a:lnTo>
                      <a:pt x="292" y="0"/>
                    </a:lnTo>
                    <a:lnTo>
                      <a:pt x="0"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6" name="Google Shape;146;p3"/>
              <p:cNvSpPr/>
              <p:nvPr/>
            </p:nvSpPr>
            <p:spPr>
              <a:xfrm>
                <a:off x="6542088" y="2544763"/>
                <a:ext cx="87313" cy="76200"/>
              </a:xfrm>
              <a:custGeom>
                <a:avLst/>
                <a:gdLst/>
                <a:ahLst/>
                <a:cxnLst/>
                <a:rect l="l" t="t" r="r" b="b"/>
                <a:pathLst>
                  <a:path w="278" h="242" extrusionOk="0">
                    <a:moveTo>
                      <a:pt x="278" y="242"/>
                    </a:moveTo>
                    <a:lnTo>
                      <a:pt x="139" y="0"/>
                    </a:lnTo>
                    <a:lnTo>
                      <a:pt x="0" y="242"/>
                    </a:lnTo>
                    <a:lnTo>
                      <a:pt x="278" y="242"/>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7" name="Google Shape;147;p3"/>
              <p:cNvSpPr/>
              <p:nvPr/>
            </p:nvSpPr>
            <p:spPr>
              <a:xfrm>
                <a:off x="6591300" y="2535238"/>
                <a:ext cx="69850" cy="79375"/>
              </a:xfrm>
              <a:custGeom>
                <a:avLst/>
                <a:gdLst/>
                <a:ahLst/>
                <a:cxnLst/>
                <a:rect l="l" t="t" r="r" b="b"/>
                <a:pathLst>
                  <a:path w="219" h="248" extrusionOk="0">
                    <a:moveTo>
                      <a:pt x="219" y="0"/>
                    </a:moveTo>
                    <a:lnTo>
                      <a:pt x="0" y="0"/>
                    </a:lnTo>
                    <a:lnTo>
                      <a:pt x="144" y="248"/>
                    </a:lnTo>
                    <a:lnTo>
                      <a:pt x="219"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8" name="Google Shape;148;p3"/>
              <p:cNvSpPr/>
              <p:nvPr/>
            </p:nvSpPr>
            <p:spPr>
              <a:xfrm>
                <a:off x="6645275" y="2541588"/>
                <a:ext cx="80963" cy="79375"/>
              </a:xfrm>
              <a:custGeom>
                <a:avLst/>
                <a:gdLst/>
                <a:ahLst/>
                <a:cxnLst/>
                <a:rect l="l" t="t" r="r" b="b"/>
                <a:pathLst>
                  <a:path w="257" h="253" extrusionOk="0">
                    <a:moveTo>
                      <a:pt x="257" y="253"/>
                    </a:moveTo>
                    <a:lnTo>
                      <a:pt x="75" y="0"/>
                    </a:lnTo>
                    <a:lnTo>
                      <a:pt x="0" y="253"/>
                    </a:lnTo>
                    <a:lnTo>
                      <a:pt x="257" y="253"/>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9" name="Google Shape;149;p3"/>
              <p:cNvSpPr/>
              <p:nvPr/>
            </p:nvSpPr>
            <p:spPr>
              <a:xfrm>
                <a:off x="6510338" y="2535238"/>
                <a:ext cx="69850" cy="79375"/>
              </a:xfrm>
              <a:custGeom>
                <a:avLst/>
                <a:gdLst/>
                <a:ahLst/>
                <a:cxnLst/>
                <a:rect l="l" t="t" r="r" b="b"/>
                <a:pathLst>
                  <a:path w="219" h="248" extrusionOk="0">
                    <a:moveTo>
                      <a:pt x="219" y="0"/>
                    </a:moveTo>
                    <a:lnTo>
                      <a:pt x="0" y="0"/>
                    </a:lnTo>
                    <a:lnTo>
                      <a:pt x="75" y="248"/>
                    </a:lnTo>
                    <a:lnTo>
                      <a:pt x="219"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0" name="Google Shape;150;p3"/>
              <p:cNvSpPr/>
              <p:nvPr/>
            </p:nvSpPr>
            <p:spPr>
              <a:xfrm>
                <a:off x="6445250" y="2541588"/>
                <a:ext cx="80963" cy="79375"/>
              </a:xfrm>
              <a:custGeom>
                <a:avLst/>
                <a:gdLst/>
                <a:ahLst/>
                <a:cxnLst/>
                <a:rect l="l" t="t" r="r" b="b"/>
                <a:pathLst>
                  <a:path w="257" h="253" extrusionOk="0">
                    <a:moveTo>
                      <a:pt x="182" y="0"/>
                    </a:moveTo>
                    <a:lnTo>
                      <a:pt x="0" y="253"/>
                    </a:lnTo>
                    <a:lnTo>
                      <a:pt x="257" y="253"/>
                    </a:lnTo>
                    <a:lnTo>
                      <a:pt x="182"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1" name="Google Shape;151;p3"/>
              <p:cNvSpPr/>
              <p:nvPr/>
            </p:nvSpPr>
            <p:spPr>
              <a:xfrm>
                <a:off x="6445250" y="2630488"/>
                <a:ext cx="133350" cy="185738"/>
              </a:xfrm>
              <a:custGeom>
                <a:avLst/>
                <a:gdLst/>
                <a:ahLst/>
                <a:cxnLst/>
                <a:rect l="l" t="t" r="r" b="b"/>
                <a:pathLst>
                  <a:path w="422" h="585" extrusionOk="0">
                    <a:moveTo>
                      <a:pt x="0" y="0"/>
                    </a:moveTo>
                    <a:lnTo>
                      <a:pt x="422" y="585"/>
                    </a:lnTo>
                    <a:lnTo>
                      <a:pt x="266" y="0"/>
                    </a:lnTo>
                    <a:lnTo>
                      <a:pt x="0"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2" name="Google Shape;152;p3"/>
              <p:cNvSpPr/>
              <p:nvPr/>
            </p:nvSpPr>
            <p:spPr>
              <a:xfrm>
                <a:off x="6591300" y="2630488"/>
                <a:ext cx="134938" cy="185738"/>
              </a:xfrm>
              <a:custGeom>
                <a:avLst/>
                <a:gdLst/>
                <a:ahLst/>
                <a:cxnLst/>
                <a:rect l="l" t="t" r="r" b="b"/>
                <a:pathLst>
                  <a:path w="424" h="585" extrusionOk="0">
                    <a:moveTo>
                      <a:pt x="0" y="585"/>
                    </a:moveTo>
                    <a:lnTo>
                      <a:pt x="424" y="0"/>
                    </a:lnTo>
                    <a:lnTo>
                      <a:pt x="158" y="0"/>
                    </a:lnTo>
                    <a:lnTo>
                      <a:pt x="0" y="585"/>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153" name="Google Shape;153;p3"/>
          <p:cNvGrpSpPr/>
          <p:nvPr/>
        </p:nvGrpSpPr>
        <p:grpSpPr>
          <a:xfrm>
            <a:off x="7090636" y="3959177"/>
            <a:ext cx="1457944" cy="2860670"/>
            <a:chOff x="7004911" y="3959177"/>
            <a:chExt cx="1457944" cy="2860670"/>
          </a:xfrm>
        </p:grpSpPr>
        <p:sp>
          <p:nvSpPr>
            <p:cNvPr id="154" name="Google Shape;154;p3"/>
            <p:cNvSpPr/>
            <p:nvPr/>
          </p:nvSpPr>
          <p:spPr>
            <a:xfrm>
              <a:off x="7021043" y="4449967"/>
              <a:ext cx="1441812" cy="236988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Main reason why we focused on this problem is that many criminals are escaping from the camera by hiding there half side of face and remain unrecognised and unidentified.</a:t>
              </a:r>
              <a:endParaRPr sz="1400">
                <a:solidFill>
                  <a:srgbClr val="3F3F3F"/>
                </a:solidFill>
                <a:latin typeface="Quattrocento Sans"/>
                <a:ea typeface="Quattrocento Sans"/>
                <a:cs typeface="Quattrocento Sans"/>
                <a:sym typeface="Quattrocento Sans"/>
              </a:endParaRPr>
            </a:p>
          </p:txBody>
        </p:sp>
        <p:grpSp>
          <p:nvGrpSpPr>
            <p:cNvPr id="155" name="Google Shape;155;p3"/>
            <p:cNvGrpSpPr/>
            <p:nvPr/>
          </p:nvGrpSpPr>
          <p:grpSpPr>
            <a:xfrm>
              <a:off x="7004911" y="3959177"/>
              <a:ext cx="285750" cy="287338"/>
              <a:chOff x="9882188" y="3108325"/>
              <a:chExt cx="285750" cy="287338"/>
            </a:xfrm>
          </p:grpSpPr>
          <p:sp>
            <p:nvSpPr>
              <p:cNvPr id="156" name="Google Shape;156;p3"/>
              <p:cNvSpPr/>
              <p:nvPr/>
            </p:nvSpPr>
            <p:spPr>
              <a:xfrm>
                <a:off x="9882188" y="3175000"/>
                <a:ext cx="219075" cy="220663"/>
              </a:xfrm>
              <a:custGeom>
                <a:avLst/>
                <a:gdLst/>
                <a:ahLst/>
                <a:cxnLst/>
                <a:rect l="l" t="t" r="r" b="b"/>
                <a:pathLst>
                  <a:path w="691" h="693" extrusionOk="0">
                    <a:moveTo>
                      <a:pt x="619" y="136"/>
                    </a:moveTo>
                    <a:lnTo>
                      <a:pt x="533" y="222"/>
                    </a:lnTo>
                    <a:lnTo>
                      <a:pt x="542" y="236"/>
                    </a:lnTo>
                    <a:lnTo>
                      <a:pt x="549" y="251"/>
                    </a:lnTo>
                    <a:lnTo>
                      <a:pt x="555" y="265"/>
                    </a:lnTo>
                    <a:lnTo>
                      <a:pt x="560" y="280"/>
                    </a:lnTo>
                    <a:lnTo>
                      <a:pt x="565" y="296"/>
                    </a:lnTo>
                    <a:lnTo>
                      <a:pt x="568" y="313"/>
                    </a:lnTo>
                    <a:lnTo>
                      <a:pt x="570" y="329"/>
                    </a:lnTo>
                    <a:lnTo>
                      <a:pt x="571" y="346"/>
                    </a:lnTo>
                    <a:lnTo>
                      <a:pt x="570" y="369"/>
                    </a:lnTo>
                    <a:lnTo>
                      <a:pt x="566" y="392"/>
                    </a:lnTo>
                    <a:lnTo>
                      <a:pt x="560" y="413"/>
                    </a:lnTo>
                    <a:lnTo>
                      <a:pt x="553" y="434"/>
                    </a:lnTo>
                    <a:lnTo>
                      <a:pt x="543" y="453"/>
                    </a:lnTo>
                    <a:lnTo>
                      <a:pt x="532" y="473"/>
                    </a:lnTo>
                    <a:lnTo>
                      <a:pt x="519" y="490"/>
                    </a:lnTo>
                    <a:lnTo>
                      <a:pt x="504" y="506"/>
                    </a:lnTo>
                    <a:lnTo>
                      <a:pt x="488" y="520"/>
                    </a:lnTo>
                    <a:lnTo>
                      <a:pt x="471" y="534"/>
                    </a:lnTo>
                    <a:lnTo>
                      <a:pt x="453" y="545"/>
                    </a:lnTo>
                    <a:lnTo>
                      <a:pt x="433" y="555"/>
                    </a:lnTo>
                    <a:lnTo>
                      <a:pt x="413" y="562"/>
                    </a:lnTo>
                    <a:lnTo>
                      <a:pt x="391" y="567"/>
                    </a:lnTo>
                    <a:lnTo>
                      <a:pt x="369" y="571"/>
                    </a:lnTo>
                    <a:lnTo>
                      <a:pt x="345" y="572"/>
                    </a:lnTo>
                    <a:lnTo>
                      <a:pt x="322" y="571"/>
                    </a:lnTo>
                    <a:lnTo>
                      <a:pt x="300" y="567"/>
                    </a:lnTo>
                    <a:lnTo>
                      <a:pt x="278" y="562"/>
                    </a:lnTo>
                    <a:lnTo>
                      <a:pt x="257" y="555"/>
                    </a:lnTo>
                    <a:lnTo>
                      <a:pt x="238" y="545"/>
                    </a:lnTo>
                    <a:lnTo>
                      <a:pt x="220" y="534"/>
                    </a:lnTo>
                    <a:lnTo>
                      <a:pt x="201" y="520"/>
                    </a:lnTo>
                    <a:lnTo>
                      <a:pt x="185" y="506"/>
                    </a:lnTo>
                    <a:lnTo>
                      <a:pt x="171" y="490"/>
                    </a:lnTo>
                    <a:lnTo>
                      <a:pt x="159" y="473"/>
                    </a:lnTo>
                    <a:lnTo>
                      <a:pt x="146" y="453"/>
                    </a:lnTo>
                    <a:lnTo>
                      <a:pt x="138" y="434"/>
                    </a:lnTo>
                    <a:lnTo>
                      <a:pt x="129" y="413"/>
                    </a:lnTo>
                    <a:lnTo>
                      <a:pt x="124" y="392"/>
                    </a:lnTo>
                    <a:lnTo>
                      <a:pt x="121" y="369"/>
                    </a:lnTo>
                    <a:lnTo>
                      <a:pt x="119" y="346"/>
                    </a:lnTo>
                    <a:lnTo>
                      <a:pt x="121" y="324"/>
                    </a:lnTo>
                    <a:lnTo>
                      <a:pt x="124" y="301"/>
                    </a:lnTo>
                    <a:lnTo>
                      <a:pt x="129" y="280"/>
                    </a:lnTo>
                    <a:lnTo>
                      <a:pt x="138" y="259"/>
                    </a:lnTo>
                    <a:lnTo>
                      <a:pt x="146" y="238"/>
                    </a:lnTo>
                    <a:lnTo>
                      <a:pt x="159" y="220"/>
                    </a:lnTo>
                    <a:lnTo>
                      <a:pt x="171" y="203"/>
                    </a:lnTo>
                    <a:lnTo>
                      <a:pt x="185" y="187"/>
                    </a:lnTo>
                    <a:lnTo>
                      <a:pt x="201" y="172"/>
                    </a:lnTo>
                    <a:lnTo>
                      <a:pt x="220" y="159"/>
                    </a:lnTo>
                    <a:lnTo>
                      <a:pt x="238" y="148"/>
                    </a:lnTo>
                    <a:lnTo>
                      <a:pt x="257" y="138"/>
                    </a:lnTo>
                    <a:lnTo>
                      <a:pt x="278" y="131"/>
                    </a:lnTo>
                    <a:lnTo>
                      <a:pt x="300" y="125"/>
                    </a:lnTo>
                    <a:lnTo>
                      <a:pt x="322" y="122"/>
                    </a:lnTo>
                    <a:lnTo>
                      <a:pt x="345" y="121"/>
                    </a:lnTo>
                    <a:lnTo>
                      <a:pt x="362" y="121"/>
                    </a:lnTo>
                    <a:lnTo>
                      <a:pt x="378" y="124"/>
                    </a:lnTo>
                    <a:lnTo>
                      <a:pt x="395" y="126"/>
                    </a:lnTo>
                    <a:lnTo>
                      <a:pt x="411" y="131"/>
                    </a:lnTo>
                    <a:lnTo>
                      <a:pt x="426" y="136"/>
                    </a:lnTo>
                    <a:lnTo>
                      <a:pt x="442" y="142"/>
                    </a:lnTo>
                    <a:lnTo>
                      <a:pt x="455" y="149"/>
                    </a:lnTo>
                    <a:lnTo>
                      <a:pt x="470" y="158"/>
                    </a:lnTo>
                    <a:lnTo>
                      <a:pt x="555" y="72"/>
                    </a:lnTo>
                    <a:lnTo>
                      <a:pt x="533" y="56"/>
                    </a:lnTo>
                    <a:lnTo>
                      <a:pt x="509" y="42"/>
                    </a:lnTo>
                    <a:lnTo>
                      <a:pt x="485" y="30"/>
                    </a:lnTo>
                    <a:lnTo>
                      <a:pt x="458" y="20"/>
                    </a:lnTo>
                    <a:lnTo>
                      <a:pt x="431" y="11"/>
                    </a:lnTo>
                    <a:lnTo>
                      <a:pt x="403" y="5"/>
                    </a:lnTo>
                    <a:lnTo>
                      <a:pt x="389" y="3"/>
                    </a:lnTo>
                    <a:lnTo>
                      <a:pt x="375" y="1"/>
                    </a:lnTo>
                    <a:lnTo>
                      <a:pt x="360" y="0"/>
                    </a:lnTo>
                    <a:lnTo>
                      <a:pt x="345" y="0"/>
                    </a:lnTo>
                    <a:lnTo>
                      <a:pt x="327" y="1"/>
                    </a:lnTo>
                    <a:lnTo>
                      <a:pt x="310" y="3"/>
                    </a:lnTo>
                    <a:lnTo>
                      <a:pt x="293" y="4"/>
                    </a:lnTo>
                    <a:lnTo>
                      <a:pt x="276" y="8"/>
                    </a:lnTo>
                    <a:lnTo>
                      <a:pt x="259" y="11"/>
                    </a:lnTo>
                    <a:lnTo>
                      <a:pt x="243" y="16"/>
                    </a:lnTo>
                    <a:lnTo>
                      <a:pt x="227" y="21"/>
                    </a:lnTo>
                    <a:lnTo>
                      <a:pt x="211" y="27"/>
                    </a:lnTo>
                    <a:lnTo>
                      <a:pt x="195" y="34"/>
                    </a:lnTo>
                    <a:lnTo>
                      <a:pt x="180" y="42"/>
                    </a:lnTo>
                    <a:lnTo>
                      <a:pt x="166" y="50"/>
                    </a:lnTo>
                    <a:lnTo>
                      <a:pt x="152" y="60"/>
                    </a:lnTo>
                    <a:lnTo>
                      <a:pt x="138" y="69"/>
                    </a:lnTo>
                    <a:lnTo>
                      <a:pt x="126" y="80"/>
                    </a:lnTo>
                    <a:lnTo>
                      <a:pt x="112" y="91"/>
                    </a:lnTo>
                    <a:lnTo>
                      <a:pt x="101" y="102"/>
                    </a:lnTo>
                    <a:lnTo>
                      <a:pt x="89" y="114"/>
                    </a:lnTo>
                    <a:lnTo>
                      <a:pt x="78" y="126"/>
                    </a:lnTo>
                    <a:lnTo>
                      <a:pt x="68" y="139"/>
                    </a:lnTo>
                    <a:lnTo>
                      <a:pt x="58" y="153"/>
                    </a:lnTo>
                    <a:lnTo>
                      <a:pt x="50" y="168"/>
                    </a:lnTo>
                    <a:lnTo>
                      <a:pt x="41" y="182"/>
                    </a:lnTo>
                    <a:lnTo>
                      <a:pt x="34" y="197"/>
                    </a:lnTo>
                    <a:lnTo>
                      <a:pt x="27" y="212"/>
                    </a:lnTo>
                    <a:lnTo>
                      <a:pt x="20" y="227"/>
                    </a:lnTo>
                    <a:lnTo>
                      <a:pt x="14" y="243"/>
                    </a:lnTo>
                    <a:lnTo>
                      <a:pt x="9" y="260"/>
                    </a:lnTo>
                    <a:lnTo>
                      <a:pt x="6" y="276"/>
                    </a:lnTo>
                    <a:lnTo>
                      <a:pt x="3" y="293"/>
                    </a:lnTo>
                    <a:lnTo>
                      <a:pt x="1" y="310"/>
                    </a:lnTo>
                    <a:lnTo>
                      <a:pt x="0" y="329"/>
                    </a:lnTo>
                    <a:lnTo>
                      <a:pt x="0" y="346"/>
                    </a:lnTo>
                    <a:lnTo>
                      <a:pt x="0" y="363"/>
                    </a:lnTo>
                    <a:lnTo>
                      <a:pt x="1" y="380"/>
                    </a:lnTo>
                    <a:lnTo>
                      <a:pt x="2" y="396"/>
                    </a:lnTo>
                    <a:lnTo>
                      <a:pt x="6" y="412"/>
                    </a:lnTo>
                    <a:lnTo>
                      <a:pt x="9" y="428"/>
                    </a:lnTo>
                    <a:lnTo>
                      <a:pt x="13" y="444"/>
                    </a:lnTo>
                    <a:lnTo>
                      <a:pt x="18" y="459"/>
                    </a:lnTo>
                    <a:lnTo>
                      <a:pt x="23" y="474"/>
                    </a:lnTo>
                    <a:lnTo>
                      <a:pt x="30" y="489"/>
                    </a:lnTo>
                    <a:lnTo>
                      <a:pt x="36" y="502"/>
                    </a:lnTo>
                    <a:lnTo>
                      <a:pt x="44" y="517"/>
                    </a:lnTo>
                    <a:lnTo>
                      <a:pt x="52" y="530"/>
                    </a:lnTo>
                    <a:lnTo>
                      <a:pt x="61" y="544"/>
                    </a:lnTo>
                    <a:lnTo>
                      <a:pt x="71" y="556"/>
                    </a:lnTo>
                    <a:lnTo>
                      <a:pt x="80" y="568"/>
                    </a:lnTo>
                    <a:lnTo>
                      <a:pt x="90" y="580"/>
                    </a:lnTo>
                    <a:lnTo>
                      <a:pt x="3" y="667"/>
                    </a:lnTo>
                    <a:lnTo>
                      <a:pt x="0" y="672"/>
                    </a:lnTo>
                    <a:lnTo>
                      <a:pt x="0" y="677"/>
                    </a:lnTo>
                    <a:lnTo>
                      <a:pt x="0" y="683"/>
                    </a:lnTo>
                    <a:lnTo>
                      <a:pt x="3" y="688"/>
                    </a:lnTo>
                    <a:lnTo>
                      <a:pt x="8" y="691"/>
                    </a:lnTo>
                    <a:lnTo>
                      <a:pt x="14" y="693"/>
                    </a:lnTo>
                    <a:lnTo>
                      <a:pt x="20" y="691"/>
                    </a:lnTo>
                    <a:lnTo>
                      <a:pt x="25" y="688"/>
                    </a:lnTo>
                    <a:lnTo>
                      <a:pt x="112" y="601"/>
                    </a:lnTo>
                    <a:lnTo>
                      <a:pt x="123" y="611"/>
                    </a:lnTo>
                    <a:lnTo>
                      <a:pt x="135" y="622"/>
                    </a:lnTo>
                    <a:lnTo>
                      <a:pt x="149" y="630"/>
                    </a:lnTo>
                    <a:lnTo>
                      <a:pt x="161" y="639"/>
                    </a:lnTo>
                    <a:lnTo>
                      <a:pt x="174" y="647"/>
                    </a:lnTo>
                    <a:lnTo>
                      <a:pt x="189" y="655"/>
                    </a:lnTo>
                    <a:lnTo>
                      <a:pt x="202" y="662"/>
                    </a:lnTo>
                    <a:lnTo>
                      <a:pt x="217" y="668"/>
                    </a:lnTo>
                    <a:lnTo>
                      <a:pt x="233" y="673"/>
                    </a:lnTo>
                    <a:lnTo>
                      <a:pt x="248" y="678"/>
                    </a:lnTo>
                    <a:lnTo>
                      <a:pt x="264" y="683"/>
                    </a:lnTo>
                    <a:lnTo>
                      <a:pt x="279" y="687"/>
                    </a:lnTo>
                    <a:lnTo>
                      <a:pt x="295" y="689"/>
                    </a:lnTo>
                    <a:lnTo>
                      <a:pt x="311" y="690"/>
                    </a:lnTo>
                    <a:lnTo>
                      <a:pt x="328" y="691"/>
                    </a:lnTo>
                    <a:lnTo>
                      <a:pt x="345" y="693"/>
                    </a:lnTo>
                    <a:lnTo>
                      <a:pt x="362" y="691"/>
                    </a:lnTo>
                    <a:lnTo>
                      <a:pt x="378" y="690"/>
                    </a:lnTo>
                    <a:lnTo>
                      <a:pt x="394" y="689"/>
                    </a:lnTo>
                    <a:lnTo>
                      <a:pt x="411" y="687"/>
                    </a:lnTo>
                    <a:lnTo>
                      <a:pt x="427" y="683"/>
                    </a:lnTo>
                    <a:lnTo>
                      <a:pt x="442" y="678"/>
                    </a:lnTo>
                    <a:lnTo>
                      <a:pt x="458" y="673"/>
                    </a:lnTo>
                    <a:lnTo>
                      <a:pt x="472" y="668"/>
                    </a:lnTo>
                    <a:lnTo>
                      <a:pt x="487" y="662"/>
                    </a:lnTo>
                    <a:lnTo>
                      <a:pt x="502" y="655"/>
                    </a:lnTo>
                    <a:lnTo>
                      <a:pt x="515" y="647"/>
                    </a:lnTo>
                    <a:lnTo>
                      <a:pt x="529" y="639"/>
                    </a:lnTo>
                    <a:lnTo>
                      <a:pt x="542" y="630"/>
                    </a:lnTo>
                    <a:lnTo>
                      <a:pt x="554" y="622"/>
                    </a:lnTo>
                    <a:lnTo>
                      <a:pt x="566" y="612"/>
                    </a:lnTo>
                    <a:lnTo>
                      <a:pt x="579" y="601"/>
                    </a:lnTo>
                    <a:lnTo>
                      <a:pt x="665" y="688"/>
                    </a:lnTo>
                    <a:lnTo>
                      <a:pt x="670" y="691"/>
                    </a:lnTo>
                    <a:lnTo>
                      <a:pt x="676" y="693"/>
                    </a:lnTo>
                    <a:lnTo>
                      <a:pt x="681" y="691"/>
                    </a:lnTo>
                    <a:lnTo>
                      <a:pt x="686" y="688"/>
                    </a:lnTo>
                    <a:lnTo>
                      <a:pt x="690" y="683"/>
                    </a:lnTo>
                    <a:lnTo>
                      <a:pt x="691" y="677"/>
                    </a:lnTo>
                    <a:lnTo>
                      <a:pt x="690" y="672"/>
                    </a:lnTo>
                    <a:lnTo>
                      <a:pt x="686" y="667"/>
                    </a:lnTo>
                    <a:lnTo>
                      <a:pt x="601" y="580"/>
                    </a:lnTo>
                    <a:lnTo>
                      <a:pt x="610" y="568"/>
                    </a:lnTo>
                    <a:lnTo>
                      <a:pt x="620" y="556"/>
                    </a:lnTo>
                    <a:lnTo>
                      <a:pt x="630" y="544"/>
                    </a:lnTo>
                    <a:lnTo>
                      <a:pt x="639" y="530"/>
                    </a:lnTo>
                    <a:lnTo>
                      <a:pt x="646" y="517"/>
                    </a:lnTo>
                    <a:lnTo>
                      <a:pt x="653" y="502"/>
                    </a:lnTo>
                    <a:lnTo>
                      <a:pt x="661" y="489"/>
                    </a:lnTo>
                    <a:lnTo>
                      <a:pt x="667" y="474"/>
                    </a:lnTo>
                    <a:lnTo>
                      <a:pt x="673" y="459"/>
                    </a:lnTo>
                    <a:lnTo>
                      <a:pt x="678" y="444"/>
                    </a:lnTo>
                    <a:lnTo>
                      <a:pt x="681" y="428"/>
                    </a:lnTo>
                    <a:lnTo>
                      <a:pt x="685" y="412"/>
                    </a:lnTo>
                    <a:lnTo>
                      <a:pt x="687" y="396"/>
                    </a:lnTo>
                    <a:lnTo>
                      <a:pt x="690" y="380"/>
                    </a:lnTo>
                    <a:lnTo>
                      <a:pt x="691" y="363"/>
                    </a:lnTo>
                    <a:lnTo>
                      <a:pt x="691" y="346"/>
                    </a:lnTo>
                    <a:lnTo>
                      <a:pt x="691" y="331"/>
                    </a:lnTo>
                    <a:lnTo>
                      <a:pt x="690" y="317"/>
                    </a:lnTo>
                    <a:lnTo>
                      <a:pt x="689" y="303"/>
                    </a:lnTo>
                    <a:lnTo>
                      <a:pt x="686" y="288"/>
                    </a:lnTo>
                    <a:lnTo>
                      <a:pt x="680" y="260"/>
                    </a:lnTo>
                    <a:lnTo>
                      <a:pt x="672" y="233"/>
                    </a:lnTo>
                    <a:lnTo>
                      <a:pt x="662" y="207"/>
                    </a:lnTo>
                    <a:lnTo>
                      <a:pt x="650" y="182"/>
                    </a:lnTo>
                    <a:lnTo>
                      <a:pt x="635" y="158"/>
                    </a:lnTo>
                    <a:lnTo>
                      <a:pt x="619" y="136"/>
                    </a:lnTo>
                    <a:lnTo>
                      <a:pt x="619" y="136"/>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7" name="Google Shape;157;p3"/>
              <p:cNvSpPr/>
              <p:nvPr/>
            </p:nvSpPr>
            <p:spPr>
              <a:xfrm>
                <a:off x="9929813" y="3222625"/>
                <a:ext cx="123825" cy="125413"/>
              </a:xfrm>
              <a:custGeom>
                <a:avLst/>
                <a:gdLst/>
                <a:ahLst/>
                <a:cxnLst/>
                <a:rect l="l" t="t" r="r" b="b"/>
                <a:pathLst>
                  <a:path w="391" h="392" extrusionOk="0">
                    <a:moveTo>
                      <a:pt x="298" y="30"/>
                    </a:moveTo>
                    <a:lnTo>
                      <a:pt x="286" y="24"/>
                    </a:lnTo>
                    <a:lnTo>
                      <a:pt x="275" y="18"/>
                    </a:lnTo>
                    <a:lnTo>
                      <a:pt x="263" y="13"/>
                    </a:lnTo>
                    <a:lnTo>
                      <a:pt x="249" y="9"/>
                    </a:lnTo>
                    <a:lnTo>
                      <a:pt x="236" y="5"/>
                    </a:lnTo>
                    <a:lnTo>
                      <a:pt x="222" y="3"/>
                    </a:lnTo>
                    <a:lnTo>
                      <a:pt x="209" y="2"/>
                    </a:lnTo>
                    <a:lnTo>
                      <a:pt x="195" y="0"/>
                    </a:lnTo>
                    <a:lnTo>
                      <a:pt x="175" y="2"/>
                    </a:lnTo>
                    <a:lnTo>
                      <a:pt x="156" y="5"/>
                    </a:lnTo>
                    <a:lnTo>
                      <a:pt x="137" y="10"/>
                    </a:lnTo>
                    <a:lnTo>
                      <a:pt x="120" y="16"/>
                    </a:lnTo>
                    <a:lnTo>
                      <a:pt x="103" y="25"/>
                    </a:lnTo>
                    <a:lnTo>
                      <a:pt x="85" y="35"/>
                    </a:lnTo>
                    <a:lnTo>
                      <a:pt x="71" y="46"/>
                    </a:lnTo>
                    <a:lnTo>
                      <a:pt x="57" y="58"/>
                    </a:lnTo>
                    <a:lnTo>
                      <a:pt x="44" y="72"/>
                    </a:lnTo>
                    <a:lnTo>
                      <a:pt x="33" y="87"/>
                    </a:lnTo>
                    <a:lnTo>
                      <a:pt x="23" y="103"/>
                    </a:lnTo>
                    <a:lnTo>
                      <a:pt x="15" y="120"/>
                    </a:lnTo>
                    <a:lnTo>
                      <a:pt x="9" y="138"/>
                    </a:lnTo>
                    <a:lnTo>
                      <a:pt x="4" y="157"/>
                    </a:lnTo>
                    <a:lnTo>
                      <a:pt x="1" y="176"/>
                    </a:lnTo>
                    <a:lnTo>
                      <a:pt x="0" y="196"/>
                    </a:lnTo>
                    <a:lnTo>
                      <a:pt x="1" y="217"/>
                    </a:lnTo>
                    <a:lnTo>
                      <a:pt x="4" y="236"/>
                    </a:lnTo>
                    <a:lnTo>
                      <a:pt x="9" y="254"/>
                    </a:lnTo>
                    <a:lnTo>
                      <a:pt x="15" y="273"/>
                    </a:lnTo>
                    <a:lnTo>
                      <a:pt x="23" y="290"/>
                    </a:lnTo>
                    <a:lnTo>
                      <a:pt x="33" y="306"/>
                    </a:lnTo>
                    <a:lnTo>
                      <a:pt x="44" y="320"/>
                    </a:lnTo>
                    <a:lnTo>
                      <a:pt x="57" y="335"/>
                    </a:lnTo>
                    <a:lnTo>
                      <a:pt x="71" y="347"/>
                    </a:lnTo>
                    <a:lnTo>
                      <a:pt x="85" y="358"/>
                    </a:lnTo>
                    <a:lnTo>
                      <a:pt x="103" y="368"/>
                    </a:lnTo>
                    <a:lnTo>
                      <a:pt x="120" y="377"/>
                    </a:lnTo>
                    <a:lnTo>
                      <a:pt x="137" y="383"/>
                    </a:lnTo>
                    <a:lnTo>
                      <a:pt x="156" y="388"/>
                    </a:lnTo>
                    <a:lnTo>
                      <a:pt x="175" y="391"/>
                    </a:lnTo>
                    <a:lnTo>
                      <a:pt x="195" y="392"/>
                    </a:lnTo>
                    <a:lnTo>
                      <a:pt x="215" y="391"/>
                    </a:lnTo>
                    <a:lnTo>
                      <a:pt x="234" y="388"/>
                    </a:lnTo>
                    <a:lnTo>
                      <a:pt x="253" y="383"/>
                    </a:lnTo>
                    <a:lnTo>
                      <a:pt x="271" y="377"/>
                    </a:lnTo>
                    <a:lnTo>
                      <a:pt x="288" y="368"/>
                    </a:lnTo>
                    <a:lnTo>
                      <a:pt x="304" y="358"/>
                    </a:lnTo>
                    <a:lnTo>
                      <a:pt x="320" y="347"/>
                    </a:lnTo>
                    <a:lnTo>
                      <a:pt x="333" y="335"/>
                    </a:lnTo>
                    <a:lnTo>
                      <a:pt x="346" y="320"/>
                    </a:lnTo>
                    <a:lnTo>
                      <a:pt x="358" y="306"/>
                    </a:lnTo>
                    <a:lnTo>
                      <a:pt x="368" y="290"/>
                    </a:lnTo>
                    <a:lnTo>
                      <a:pt x="375" y="273"/>
                    </a:lnTo>
                    <a:lnTo>
                      <a:pt x="382" y="254"/>
                    </a:lnTo>
                    <a:lnTo>
                      <a:pt x="387" y="236"/>
                    </a:lnTo>
                    <a:lnTo>
                      <a:pt x="390" y="217"/>
                    </a:lnTo>
                    <a:lnTo>
                      <a:pt x="391" y="196"/>
                    </a:lnTo>
                    <a:lnTo>
                      <a:pt x="390" y="182"/>
                    </a:lnTo>
                    <a:lnTo>
                      <a:pt x="388" y="169"/>
                    </a:lnTo>
                    <a:lnTo>
                      <a:pt x="386" y="156"/>
                    </a:lnTo>
                    <a:lnTo>
                      <a:pt x="383" y="142"/>
                    </a:lnTo>
                    <a:lnTo>
                      <a:pt x="379" y="130"/>
                    </a:lnTo>
                    <a:lnTo>
                      <a:pt x="374" y="118"/>
                    </a:lnTo>
                    <a:lnTo>
                      <a:pt x="368" y="105"/>
                    </a:lnTo>
                    <a:lnTo>
                      <a:pt x="361" y="94"/>
                    </a:lnTo>
                    <a:lnTo>
                      <a:pt x="294" y="160"/>
                    </a:lnTo>
                    <a:lnTo>
                      <a:pt x="297" y="169"/>
                    </a:lnTo>
                    <a:lnTo>
                      <a:pt x="299" y="179"/>
                    </a:lnTo>
                    <a:lnTo>
                      <a:pt x="300" y="187"/>
                    </a:lnTo>
                    <a:lnTo>
                      <a:pt x="300" y="196"/>
                    </a:lnTo>
                    <a:lnTo>
                      <a:pt x="300" y="207"/>
                    </a:lnTo>
                    <a:lnTo>
                      <a:pt x="298" y="218"/>
                    </a:lnTo>
                    <a:lnTo>
                      <a:pt x="296" y="228"/>
                    </a:lnTo>
                    <a:lnTo>
                      <a:pt x="292" y="237"/>
                    </a:lnTo>
                    <a:lnTo>
                      <a:pt x="288" y="246"/>
                    </a:lnTo>
                    <a:lnTo>
                      <a:pt x="282" y="256"/>
                    </a:lnTo>
                    <a:lnTo>
                      <a:pt x="276" y="263"/>
                    </a:lnTo>
                    <a:lnTo>
                      <a:pt x="270" y="270"/>
                    </a:lnTo>
                    <a:lnTo>
                      <a:pt x="263" y="278"/>
                    </a:lnTo>
                    <a:lnTo>
                      <a:pt x="254" y="284"/>
                    </a:lnTo>
                    <a:lnTo>
                      <a:pt x="245" y="289"/>
                    </a:lnTo>
                    <a:lnTo>
                      <a:pt x="236" y="294"/>
                    </a:lnTo>
                    <a:lnTo>
                      <a:pt x="226" y="297"/>
                    </a:lnTo>
                    <a:lnTo>
                      <a:pt x="216" y="300"/>
                    </a:lnTo>
                    <a:lnTo>
                      <a:pt x="206" y="301"/>
                    </a:lnTo>
                    <a:lnTo>
                      <a:pt x="195" y="302"/>
                    </a:lnTo>
                    <a:lnTo>
                      <a:pt x="184" y="301"/>
                    </a:lnTo>
                    <a:lnTo>
                      <a:pt x="173" y="300"/>
                    </a:lnTo>
                    <a:lnTo>
                      <a:pt x="164" y="297"/>
                    </a:lnTo>
                    <a:lnTo>
                      <a:pt x="154" y="294"/>
                    </a:lnTo>
                    <a:lnTo>
                      <a:pt x="145" y="289"/>
                    </a:lnTo>
                    <a:lnTo>
                      <a:pt x="137" y="284"/>
                    </a:lnTo>
                    <a:lnTo>
                      <a:pt x="128" y="278"/>
                    </a:lnTo>
                    <a:lnTo>
                      <a:pt x="121" y="270"/>
                    </a:lnTo>
                    <a:lnTo>
                      <a:pt x="114" y="263"/>
                    </a:lnTo>
                    <a:lnTo>
                      <a:pt x="107" y="256"/>
                    </a:lnTo>
                    <a:lnTo>
                      <a:pt x="103" y="246"/>
                    </a:lnTo>
                    <a:lnTo>
                      <a:pt x="98" y="237"/>
                    </a:lnTo>
                    <a:lnTo>
                      <a:pt x="94" y="228"/>
                    </a:lnTo>
                    <a:lnTo>
                      <a:pt x="92" y="218"/>
                    </a:lnTo>
                    <a:lnTo>
                      <a:pt x="90" y="207"/>
                    </a:lnTo>
                    <a:lnTo>
                      <a:pt x="90" y="196"/>
                    </a:lnTo>
                    <a:lnTo>
                      <a:pt x="90" y="186"/>
                    </a:lnTo>
                    <a:lnTo>
                      <a:pt x="92" y="175"/>
                    </a:lnTo>
                    <a:lnTo>
                      <a:pt x="94" y="165"/>
                    </a:lnTo>
                    <a:lnTo>
                      <a:pt x="98" y="156"/>
                    </a:lnTo>
                    <a:lnTo>
                      <a:pt x="103" y="146"/>
                    </a:lnTo>
                    <a:lnTo>
                      <a:pt x="107" y="137"/>
                    </a:lnTo>
                    <a:lnTo>
                      <a:pt x="114" y="130"/>
                    </a:lnTo>
                    <a:lnTo>
                      <a:pt x="121" y="121"/>
                    </a:lnTo>
                    <a:lnTo>
                      <a:pt x="128" y="115"/>
                    </a:lnTo>
                    <a:lnTo>
                      <a:pt x="137" y="109"/>
                    </a:lnTo>
                    <a:lnTo>
                      <a:pt x="145" y="104"/>
                    </a:lnTo>
                    <a:lnTo>
                      <a:pt x="154" y="99"/>
                    </a:lnTo>
                    <a:lnTo>
                      <a:pt x="164" y="96"/>
                    </a:lnTo>
                    <a:lnTo>
                      <a:pt x="173" y="93"/>
                    </a:lnTo>
                    <a:lnTo>
                      <a:pt x="184" y="92"/>
                    </a:lnTo>
                    <a:lnTo>
                      <a:pt x="195" y="91"/>
                    </a:lnTo>
                    <a:lnTo>
                      <a:pt x="204" y="92"/>
                    </a:lnTo>
                    <a:lnTo>
                      <a:pt x="214" y="93"/>
                    </a:lnTo>
                    <a:lnTo>
                      <a:pt x="222" y="94"/>
                    </a:lnTo>
                    <a:lnTo>
                      <a:pt x="231" y="97"/>
                    </a:lnTo>
                    <a:lnTo>
                      <a:pt x="298" y="3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8" name="Google Shape;158;p3"/>
              <p:cNvSpPr/>
              <p:nvPr/>
            </p:nvSpPr>
            <p:spPr>
              <a:xfrm>
                <a:off x="9967913" y="3260725"/>
                <a:ext cx="47625" cy="49213"/>
              </a:xfrm>
              <a:custGeom>
                <a:avLst/>
                <a:gdLst/>
                <a:ahLst/>
                <a:cxnLst/>
                <a:rect l="l" t="t" r="r" b="b"/>
                <a:pathLst>
                  <a:path w="150" h="151" extrusionOk="0">
                    <a:moveTo>
                      <a:pt x="85" y="2"/>
                    </a:moveTo>
                    <a:lnTo>
                      <a:pt x="80" y="0"/>
                    </a:lnTo>
                    <a:lnTo>
                      <a:pt x="75" y="0"/>
                    </a:lnTo>
                    <a:lnTo>
                      <a:pt x="68" y="0"/>
                    </a:lnTo>
                    <a:lnTo>
                      <a:pt x="60" y="2"/>
                    </a:lnTo>
                    <a:lnTo>
                      <a:pt x="52" y="4"/>
                    </a:lnTo>
                    <a:lnTo>
                      <a:pt x="46" y="6"/>
                    </a:lnTo>
                    <a:lnTo>
                      <a:pt x="39" y="9"/>
                    </a:lnTo>
                    <a:lnTo>
                      <a:pt x="33" y="13"/>
                    </a:lnTo>
                    <a:lnTo>
                      <a:pt x="28" y="17"/>
                    </a:lnTo>
                    <a:lnTo>
                      <a:pt x="22" y="22"/>
                    </a:lnTo>
                    <a:lnTo>
                      <a:pt x="17" y="27"/>
                    </a:lnTo>
                    <a:lnTo>
                      <a:pt x="13" y="33"/>
                    </a:lnTo>
                    <a:lnTo>
                      <a:pt x="9" y="39"/>
                    </a:lnTo>
                    <a:lnTo>
                      <a:pt x="6" y="46"/>
                    </a:lnTo>
                    <a:lnTo>
                      <a:pt x="3" y="53"/>
                    </a:lnTo>
                    <a:lnTo>
                      <a:pt x="1" y="60"/>
                    </a:lnTo>
                    <a:lnTo>
                      <a:pt x="1" y="68"/>
                    </a:lnTo>
                    <a:lnTo>
                      <a:pt x="0" y="75"/>
                    </a:lnTo>
                    <a:lnTo>
                      <a:pt x="1" y="83"/>
                    </a:lnTo>
                    <a:lnTo>
                      <a:pt x="1" y="91"/>
                    </a:lnTo>
                    <a:lnTo>
                      <a:pt x="3" y="98"/>
                    </a:lnTo>
                    <a:lnTo>
                      <a:pt x="6" y="104"/>
                    </a:lnTo>
                    <a:lnTo>
                      <a:pt x="9" y="111"/>
                    </a:lnTo>
                    <a:lnTo>
                      <a:pt x="13" y="118"/>
                    </a:lnTo>
                    <a:lnTo>
                      <a:pt x="17" y="124"/>
                    </a:lnTo>
                    <a:lnTo>
                      <a:pt x="22" y="129"/>
                    </a:lnTo>
                    <a:lnTo>
                      <a:pt x="28" y="133"/>
                    </a:lnTo>
                    <a:lnTo>
                      <a:pt x="33" y="137"/>
                    </a:lnTo>
                    <a:lnTo>
                      <a:pt x="39" y="142"/>
                    </a:lnTo>
                    <a:lnTo>
                      <a:pt x="46" y="144"/>
                    </a:lnTo>
                    <a:lnTo>
                      <a:pt x="52" y="147"/>
                    </a:lnTo>
                    <a:lnTo>
                      <a:pt x="60" y="149"/>
                    </a:lnTo>
                    <a:lnTo>
                      <a:pt x="68" y="151"/>
                    </a:lnTo>
                    <a:lnTo>
                      <a:pt x="75" y="151"/>
                    </a:lnTo>
                    <a:lnTo>
                      <a:pt x="83" y="151"/>
                    </a:lnTo>
                    <a:lnTo>
                      <a:pt x="90" y="149"/>
                    </a:lnTo>
                    <a:lnTo>
                      <a:pt x="97" y="147"/>
                    </a:lnTo>
                    <a:lnTo>
                      <a:pt x="105" y="144"/>
                    </a:lnTo>
                    <a:lnTo>
                      <a:pt x="111" y="142"/>
                    </a:lnTo>
                    <a:lnTo>
                      <a:pt x="117" y="137"/>
                    </a:lnTo>
                    <a:lnTo>
                      <a:pt x="123" y="133"/>
                    </a:lnTo>
                    <a:lnTo>
                      <a:pt x="128" y="129"/>
                    </a:lnTo>
                    <a:lnTo>
                      <a:pt x="133" y="124"/>
                    </a:lnTo>
                    <a:lnTo>
                      <a:pt x="138" y="118"/>
                    </a:lnTo>
                    <a:lnTo>
                      <a:pt x="141" y="111"/>
                    </a:lnTo>
                    <a:lnTo>
                      <a:pt x="145" y="104"/>
                    </a:lnTo>
                    <a:lnTo>
                      <a:pt x="147" y="98"/>
                    </a:lnTo>
                    <a:lnTo>
                      <a:pt x="149" y="91"/>
                    </a:lnTo>
                    <a:lnTo>
                      <a:pt x="150" y="83"/>
                    </a:lnTo>
                    <a:lnTo>
                      <a:pt x="150" y="75"/>
                    </a:lnTo>
                    <a:lnTo>
                      <a:pt x="150" y="70"/>
                    </a:lnTo>
                    <a:lnTo>
                      <a:pt x="150" y="65"/>
                    </a:lnTo>
                    <a:lnTo>
                      <a:pt x="107" y="108"/>
                    </a:lnTo>
                    <a:lnTo>
                      <a:pt x="100" y="113"/>
                    </a:lnTo>
                    <a:lnTo>
                      <a:pt x="92" y="118"/>
                    </a:lnTo>
                    <a:lnTo>
                      <a:pt x="84" y="120"/>
                    </a:lnTo>
                    <a:lnTo>
                      <a:pt x="75" y="120"/>
                    </a:lnTo>
                    <a:lnTo>
                      <a:pt x="67" y="120"/>
                    </a:lnTo>
                    <a:lnTo>
                      <a:pt x="58" y="118"/>
                    </a:lnTo>
                    <a:lnTo>
                      <a:pt x="50" y="113"/>
                    </a:lnTo>
                    <a:lnTo>
                      <a:pt x="44" y="108"/>
                    </a:lnTo>
                    <a:lnTo>
                      <a:pt x="38" y="100"/>
                    </a:lnTo>
                    <a:lnTo>
                      <a:pt x="34" y="93"/>
                    </a:lnTo>
                    <a:lnTo>
                      <a:pt x="31" y="85"/>
                    </a:lnTo>
                    <a:lnTo>
                      <a:pt x="30" y="75"/>
                    </a:lnTo>
                    <a:lnTo>
                      <a:pt x="31" y="66"/>
                    </a:lnTo>
                    <a:lnTo>
                      <a:pt x="34" y="58"/>
                    </a:lnTo>
                    <a:lnTo>
                      <a:pt x="38" y="50"/>
                    </a:lnTo>
                    <a:lnTo>
                      <a:pt x="44" y="43"/>
                    </a:lnTo>
                    <a:lnTo>
                      <a:pt x="85" y="2"/>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9" name="Google Shape;159;p3"/>
              <p:cNvSpPr/>
              <p:nvPr/>
            </p:nvSpPr>
            <p:spPr>
              <a:xfrm>
                <a:off x="9986963" y="3108325"/>
                <a:ext cx="180975" cy="182563"/>
              </a:xfrm>
              <a:custGeom>
                <a:avLst/>
                <a:gdLst/>
                <a:ahLst/>
                <a:cxnLst/>
                <a:rect l="l" t="t" r="r" b="b"/>
                <a:pathLst>
                  <a:path w="571" h="572" extrusionOk="0">
                    <a:moveTo>
                      <a:pt x="569" y="97"/>
                    </a:moveTo>
                    <a:lnTo>
                      <a:pt x="566" y="94"/>
                    </a:lnTo>
                    <a:lnTo>
                      <a:pt x="564" y="92"/>
                    </a:lnTo>
                    <a:lnTo>
                      <a:pt x="560" y="91"/>
                    </a:lnTo>
                    <a:lnTo>
                      <a:pt x="556" y="91"/>
                    </a:lnTo>
                    <a:lnTo>
                      <a:pt x="509" y="91"/>
                    </a:lnTo>
                    <a:lnTo>
                      <a:pt x="482" y="91"/>
                    </a:lnTo>
                    <a:lnTo>
                      <a:pt x="482" y="62"/>
                    </a:lnTo>
                    <a:lnTo>
                      <a:pt x="482" y="15"/>
                    </a:lnTo>
                    <a:lnTo>
                      <a:pt x="481" y="11"/>
                    </a:lnTo>
                    <a:lnTo>
                      <a:pt x="480" y="8"/>
                    </a:lnTo>
                    <a:lnTo>
                      <a:pt x="478" y="5"/>
                    </a:lnTo>
                    <a:lnTo>
                      <a:pt x="476" y="3"/>
                    </a:lnTo>
                    <a:lnTo>
                      <a:pt x="472" y="1"/>
                    </a:lnTo>
                    <a:lnTo>
                      <a:pt x="469" y="0"/>
                    </a:lnTo>
                    <a:lnTo>
                      <a:pt x="465" y="0"/>
                    </a:lnTo>
                    <a:lnTo>
                      <a:pt x="461" y="0"/>
                    </a:lnTo>
                    <a:lnTo>
                      <a:pt x="455" y="3"/>
                    </a:lnTo>
                    <a:lnTo>
                      <a:pt x="439" y="9"/>
                    </a:lnTo>
                    <a:lnTo>
                      <a:pt x="417" y="17"/>
                    </a:lnTo>
                    <a:lnTo>
                      <a:pt x="392" y="29"/>
                    </a:lnTo>
                    <a:lnTo>
                      <a:pt x="392" y="29"/>
                    </a:lnTo>
                    <a:lnTo>
                      <a:pt x="392" y="165"/>
                    </a:lnTo>
                    <a:lnTo>
                      <a:pt x="390" y="171"/>
                    </a:lnTo>
                    <a:lnTo>
                      <a:pt x="387" y="176"/>
                    </a:lnTo>
                    <a:lnTo>
                      <a:pt x="382" y="180"/>
                    </a:lnTo>
                    <a:lnTo>
                      <a:pt x="376" y="181"/>
                    </a:lnTo>
                    <a:lnTo>
                      <a:pt x="371" y="180"/>
                    </a:lnTo>
                    <a:lnTo>
                      <a:pt x="366" y="176"/>
                    </a:lnTo>
                    <a:lnTo>
                      <a:pt x="362" y="171"/>
                    </a:lnTo>
                    <a:lnTo>
                      <a:pt x="361" y="165"/>
                    </a:lnTo>
                    <a:lnTo>
                      <a:pt x="361" y="45"/>
                    </a:lnTo>
                    <a:lnTo>
                      <a:pt x="343" y="56"/>
                    </a:lnTo>
                    <a:lnTo>
                      <a:pt x="324" y="70"/>
                    </a:lnTo>
                    <a:lnTo>
                      <a:pt x="306" y="83"/>
                    </a:lnTo>
                    <a:lnTo>
                      <a:pt x="290" y="97"/>
                    </a:lnTo>
                    <a:lnTo>
                      <a:pt x="276" y="113"/>
                    </a:lnTo>
                    <a:lnTo>
                      <a:pt x="263" y="130"/>
                    </a:lnTo>
                    <a:lnTo>
                      <a:pt x="258" y="138"/>
                    </a:lnTo>
                    <a:lnTo>
                      <a:pt x="254" y="147"/>
                    </a:lnTo>
                    <a:lnTo>
                      <a:pt x="250" y="156"/>
                    </a:lnTo>
                    <a:lnTo>
                      <a:pt x="247" y="165"/>
                    </a:lnTo>
                    <a:lnTo>
                      <a:pt x="246" y="176"/>
                    </a:lnTo>
                    <a:lnTo>
                      <a:pt x="245" y="186"/>
                    </a:lnTo>
                    <a:lnTo>
                      <a:pt x="245" y="196"/>
                    </a:lnTo>
                    <a:lnTo>
                      <a:pt x="246" y="205"/>
                    </a:lnTo>
                    <a:lnTo>
                      <a:pt x="249" y="216"/>
                    </a:lnTo>
                    <a:lnTo>
                      <a:pt x="252" y="226"/>
                    </a:lnTo>
                    <a:lnTo>
                      <a:pt x="257" y="236"/>
                    </a:lnTo>
                    <a:lnTo>
                      <a:pt x="262" y="246"/>
                    </a:lnTo>
                    <a:lnTo>
                      <a:pt x="271" y="258"/>
                    </a:lnTo>
                    <a:lnTo>
                      <a:pt x="280" y="270"/>
                    </a:lnTo>
                    <a:lnTo>
                      <a:pt x="280" y="270"/>
                    </a:lnTo>
                    <a:lnTo>
                      <a:pt x="249" y="302"/>
                    </a:lnTo>
                    <a:lnTo>
                      <a:pt x="163" y="386"/>
                    </a:lnTo>
                    <a:lnTo>
                      <a:pt x="142" y="408"/>
                    </a:lnTo>
                    <a:lnTo>
                      <a:pt x="78" y="472"/>
                    </a:lnTo>
                    <a:lnTo>
                      <a:pt x="57" y="494"/>
                    </a:lnTo>
                    <a:lnTo>
                      <a:pt x="23" y="528"/>
                    </a:lnTo>
                    <a:lnTo>
                      <a:pt x="4" y="546"/>
                    </a:lnTo>
                    <a:lnTo>
                      <a:pt x="2" y="549"/>
                    </a:lnTo>
                    <a:lnTo>
                      <a:pt x="1" y="551"/>
                    </a:lnTo>
                    <a:lnTo>
                      <a:pt x="1" y="553"/>
                    </a:lnTo>
                    <a:lnTo>
                      <a:pt x="0" y="556"/>
                    </a:lnTo>
                    <a:lnTo>
                      <a:pt x="1" y="560"/>
                    </a:lnTo>
                    <a:lnTo>
                      <a:pt x="1" y="562"/>
                    </a:lnTo>
                    <a:lnTo>
                      <a:pt x="2" y="564"/>
                    </a:lnTo>
                    <a:lnTo>
                      <a:pt x="4" y="567"/>
                    </a:lnTo>
                    <a:lnTo>
                      <a:pt x="4" y="567"/>
                    </a:lnTo>
                    <a:lnTo>
                      <a:pt x="4" y="567"/>
                    </a:lnTo>
                    <a:lnTo>
                      <a:pt x="9" y="571"/>
                    </a:lnTo>
                    <a:lnTo>
                      <a:pt x="15" y="572"/>
                    </a:lnTo>
                    <a:lnTo>
                      <a:pt x="20" y="571"/>
                    </a:lnTo>
                    <a:lnTo>
                      <a:pt x="25" y="567"/>
                    </a:lnTo>
                    <a:lnTo>
                      <a:pt x="25" y="567"/>
                    </a:lnTo>
                    <a:lnTo>
                      <a:pt x="26" y="567"/>
                    </a:lnTo>
                    <a:lnTo>
                      <a:pt x="43" y="549"/>
                    </a:lnTo>
                    <a:lnTo>
                      <a:pt x="78" y="514"/>
                    </a:lnTo>
                    <a:lnTo>
                      <a:pt x="100" y="494"/>
                    </a:lnTo>
                    <a:lnTo>
                      <a:pt x="163" y="429"/>
                    </a:lnTo>
                    <a:lnTo>
                      <a:pt x="185" y="408"/>
                    </a:lnTo>
                    <a:lnTo>
                      <a:pt x="271" y="323"/>
                    </a:lnTo>
                    <a:lnTo>
                      <a:pt x="301" y="291"/>
                    </a:lnTo>
                    <a:lnTo>
                      <a:pt x="313" y="302"/>
                    </a:lnTo>
                    <a:lnTo>
                      <a:pt x="326" y="309"/>
                    </a:lnTo>
                    <a:lnTo>
                      <a:pt x="340" y="316"/>
                    </a:lnTo>
                    <a:lnTo>
                      <a:pt x="354" y="323"/>
                    </a:lnTo>
                    <a:lnTo>
                      <a:pt x="368" y="325"/>
                    </a:lnTo>
                    <a:lnTo>
                      <a:pt x="383" y="326"/>
                    </a:lnTo>
                    <a:lnTo>
                      <a:pt x="394" y="326"/>
                    </a:lnTo>
                    <a:lnTo>
                      <a:pt x="404" y="324"/>
                    </a:lnTo>
                    <a:lnTo>
                      <a:pt x="415" y="321"/>
                    </a:lnTo>
                    <a:lnTo>
                      <a:pt x="425" y="318"/>
                    </a:lnTo>
                    <a:lnTo>
                      <a:pt x="434" y="313"/>
                    </a:lnTo>
                    <a:lnTo>
                      <a:pt x="443" y="308"/>
                    </a:lnTo>
                    <a:lnTo>
                      <a:pt x="451" y="301"/>
                    </a:lnTo>
                    <a:lnTo>
                      <a:pt x="461" y="294"/>
                    </a:lnTo>
                    <a:lnTo>
                      <a:pt x="477" y="279"/>
                    </a:lnTo>
                    <a:lnTo>
                      <a:pt x="493" y="260"/>
                    </a:lnTo>
                    <a:lnTo>
                      <a:pt x="506" y="241"/>
                    </a:lnTo>
                    <a:lnTo>
                      <a:pt x="519" y="221"/>
                    </a:lnTo>
                    <a:lnTo>
                      <a:pt x="531" y="202"/>
                    </a:lnTo>
                    <a:lnTo>
                      <a:pt x="541" y="182"/>
                    </a:lnTo>
                    <a:lnTo>
                      <a:pt x="549" y="164"/>
                    </a:lnTo>
                    <a:lnTo>
                      <a:pt x="556" y="148"/>
                    </a:lnTo>
                    <a:lnTo>
                      <a:pt x="566" y="121"/>
                    </a:lnTo>
                    <a:lnTo>
                      <a:pt x="571" y="110"/>
                    </a:lnTo>
                    <a:lnTo>
                      <a:pt x="571" y="106"/>
                    </a:lnTo>
                    <a:lnTo>
                      <a:pt x="571" y="103"/>
                    </a:lnTo>
                    <a:lnTo>
                      <a:pt x="571" y="99"/>
                    </a:lnTo>
                    <a:lnTo>
                      <a:pt x="569" y="97"/>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160" name="Google Shape;160;p3"/>
          <p:cNvGrpSpPr/>
          <p:nvPr/>
        </p:nvGrpSpPr>
        <p:grpSpPr>
          <a:xfrm>
            <a:off x="10486156" y="3962352"/>
            <a:ext cx="1179698" cy="1139128"/>
            <a:chOff x="10654021" y="3962352"/>
            <a:chExt cx="1179698" cy="1139128"/>
          </a:xfrm>
        </p:grpSpPr>
        <p:sp>
          <p:nvSpPr>
            <p:cNvPr id="161" name="Google Shape;161;p3"/>
            <p:cNvSpPr/>
            <p:nvPr/>
          </p:nvSpPr>
          <p:spPr>
            <a:xfrm>
              <a:off x="10654021" y="4455149"/>
              <a:ext cx="1179698" cy="646331"/>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1) High resolution Camera</a:t>
              </a:r>
              <a:endParaRPr/>
            </a:p>
          </p:txBody>
        </p:sp>
        <p:grpSp>
          <p:nvGrpSpPr>
            <p:cNvPr id="162" name="Google Shape;162;p3"/>
            <p:cNvGrpSpPr/>
            <p:nvPr/>
          </p:nvGrpSpPr>
          <p:grpSpPr>
            <a:xfrm>
              <a:off x="10654021" y="3962352"/>
              <a:ext cx="284163" cy="284163"/>
              <a:chOff x="7613650" y="1387475"/>
              <a:chExt cx="284163" cy="284163"/>
            </a:xfrm>
          </p:grpSpPr>
          <p:sp>
            <p:nvSpPr>
              <p:cNvPr id="163" name="Google Shape;163;p3"/>
              <p:cNvSpPr/>
              <p:nvPr/>
            </p:nvSpPr>
            <p:spPr>
              <a:xfrm>
                <a:off x="7613650" y="1471613"/>
                <a:ext cx="200025" cy="200025"/>
              </a:xfrm>
              <a:custGeom>
                <a:avLst/>
                <a:gdLst/>
                <a:ahLst/>
                <a:cxnLst/>
                <a:rect l="l" t="t" r="r" b="b"/>
                <a:pathLst>
                  <a:path w="629" h="629" extrusionOk="0">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4" name="Google Shape;164;p3"/>
              <p:cNvSpPr/>
              <p:nvPr/>
            </p:nvSpPr>
            <p:spPr>
              <a:xfrm>
                <a:off x="7781925" y="1387475"/>
                <a:ext cx="115888" cy="117475"/>
              </a:xfrm>
              <a:custGeom>
                <a:avLst/>
                <a:gdLst/>
                <a:ahLst/>
                <a:cxnLst/>
                <a:rect l="l" t="t" r="r" b="b"/>
                <a:pathLst>
                  <a:path w="362" h="369" extrusionOk="0">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sp>
        <p:nvSpPr>
          <p:cNvPr id="165" name="Google Shape;165;p3"/>
          <p:cNvSpPr/>
          <p:nvPr/>
        </p:nvSpPr>
        <p:spPr>
          <a:xfrm>
            <a:off x="7039184" y="1497013"/>
            <a:ext cx="369603" cy="58326"/>
          </a:xfrm>
          <a:prstGeom prst="rect">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6" name="Google Shape;166;p3"/>
          <p:cNvSpPr/>
          <p:nvPr/>
        </p:nvSpPr>
        <p:spPr>
          <a:xfrm>
            <a:off x="0" y="102920"/>
            <a:ext cx="65" cy="251359"/>
          </a:xfrm>
          <a:prstGeom prst="rect">
            <a:avLst/>
          </a:prstGeom>
          <a:solidFill>
            <a:srgbClr val="F8F9FA"/>
          </a:solid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pic>
        <p:nvPicPr>
          <p:cNvPr id="3" name="Picture 2">
            <a:extLst>
              <a:ext uri="{FF2B5EF4-FFF2-40B4-BE49-F238E27FC236}">
                <a16:creationId xmlns:a16="http://schemas.microsoft.com/office/drawing/2014/main" id="{42B00900-44AF-8335-B5A7-AC23F65311C2}"/>
              </a:ext>
            </a:extLst>
          </p:cNvPr>
          <p:cNvPicPr>
            <a:picLocks noChangeAspect="1"/>
          </p:cNvPicPr>
          <p:nvPr/>
        </p:nvPicPr>
        <p:blipFill>
          <a:blip r:embed="rId5"/>
          <a:stretch>
            <a:fillRect/>
          </a:stretch>
        </p:blipFill>
        <p:spPr>
          <a:xfrm>
            <a:off x="1565840" y="2514611"/>
            <a:ext cx="4403049" cy="272669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4"/>
          <p:cNvSpPr/>
          <p:nvPr/>
        </p:nvSpPr>
        <p:spPr>
          <a:xfrm rot="5400000">
            <a:off x="9368745" y="3621202"/>
            <a:ext cx="845415" cy="845294"/>
          </a:xfrm>
          <a:prstGeom prst="ellipse">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3" name="Google Shape;173;p4"/>
          <p:cNvSpPr/>
          <p:nvPr/>
        </p:nvSpPr>
        <p:spPr>
          <a:xfrm>
            <a:off x="1699500" y="1940768"/>
            <a:ext cx="1153358" cy="344709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1400">
              <a:solidFill>
                <a:srgbClr val="3F3F3F"/>
              </a:solidFill>
              <a:latin typeface="Quattrocento Sans"/>
              <a:ea typeface="Quattrocento Sans"/>
              <a:cs typeface="Quattrocento Sans"/>
              <a:sym typeface="Quattrocento Sans"/>
            </a:endParaRPr>
          </a:p>
          <a:p>
            <a:pPr marL="0" marR="0" lvl="0" indent="0" algn="l" rtl="0">
              <a:spcBef>
                <a:spcPts val="0"/>
              </a:spcBef>
              <a:spcAft>
                <a:spcPts val="0"/>
              </a:spcAft>
              <a:buNone/>
            </a:pPr>
            <a:endParaRPr sz="1400">
              <a:solidFill>
                <a:srgbClr val="3F3F3F"/>
              </a:solidFill>
              <a:latin typeface="Quattrocento Sans"/>
              <a:ea typeface="Quattrocento Sans"/>
              <a:cs typeface="Quattrocento Sans"/>
              <a:sym typeface="Quattrocento Sans"/>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1.First we have to set the camera in different places.</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2.Detect the faces.</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3.Scan the faces</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4.Extraction</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5.Matching with database.</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6.Throw an alert</a:t>
            </a:r>
            <a:endParaRPr sz="1400">
              <a:solidFill>
                <a:srgbClr val="3F3F3F"/>
              </a:solidFill>
              <a:latin typeface="Quattrocento Sans"/>
              <a:ea typeface="Quattrocento Sans"/>
              <a:cs typeface="Quattrocento Sans"/>
              <a:sym typeface="Quattrocento Sans"/>
            </a:endParaRPr>
          </a:p>
        </p:txBody>
      </p:sp>
      <p:sp>
        <p:nvSpPr>
          <p:cNvPr id="174" name="Google Shape;174;p4"/>
          <p:cNvSpPr/>
          <p:nvPr/>
        </p:nvSpPr>
        <p:spPr>
          <a:xfrm rot="5400000">
            <a:off x="735319" y="3621202"/>
            <a:ext cx="845415" cy="845294"/>
          </a:xfrm>
          <a:prstGeom prst="ellipse">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75" name="Google Shape;175;p4"/>
          <p:cNvGrpSpPr/>
          <p:nvPr/>
        </p:nvGrpSpPr>
        <p:grpSpPr>
          <a:xfrm rot="5400000">
            <a:off x="1456823" y="3963656"/>
            <a:ext cx="182564" cy="160387"/>
            <a:chOff x="908279" y="2493171"/>
            <a:chExt cx="506213" cy="444719"/>
          </a:xfrm>
        </p:grpSpPr>
        <p:sp>
          <p:nvSpPr>
            <p:cNvPr id="176" name="Google Shape;176;p4"/>
            <p:cNvSpPr/>
            <p:nvPr/>
          </p:nvSpPr>
          <p:spPr>
            <a:xfrm rot="-5400000">
              <a:off x="1031895" y="2555293"/>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7" name="Google Shape;177;p4"/>
            <p:cNvSpPr/>
            <p:nvPr/>
          </p:nvSpPr>
          <p:spPr>
            <a:xfrm rot="-5400000">
              <a:off x="1031895" y="2369555"/>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178" name="Google Shape;178;p4"/>
          <p:cNvSpPr/>
          <p:nvPr/>
        </p:nvSpPr>
        <p:spPr>
          <a:xfrm rot="5400000">
            <a:off x="3015654" y="2308607"/>
            <a:ext cx="845415" cy="845294"/>
          </a:xfrm>
          <a:prstGeom prst="ellipse">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9" name="Google Shape;179;p4"/>
          <p:cNvSpPr/>
          <p:nvPr/>
        </p:nvSpPr>
        <p:spPr>
          <a:xfrm>
            <a:off x="6250865" y="3153962"/>
            <a:ext cx="1581677" cy="236988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400">
                <a:solidFill>
                  <a:schemeClr val="dk1"/>
                </a:solidFill>
                <a:latin typeface="Calibri"/>
                <a:ea typeface="Calibri"/>
                <a:cs typeface="Calibri"/>
                <a:sym typeface="Calibri"/>
              </a:rPr>
              <a:t>Additional Setup for ResnetSSDFaceDetectionExample :  https://raw.githubusercontent.com/opencv/opencv_3rdparty/b2bfc75f6aea5b1f834ff 0f0b865a7c18ff1459f/res10_300x300_ssd_iter_140000.caffemodel.</a:t>
            </a:r>
            <a:endParaRPr sz="1400">
              <a:solidFill>
                <a:srgbClr val="3F3F3F"/>
              </a:solidFill>
              <a:latin typeface="Quattrocento Sans"/>
              <a:ea typeface="Quattrocento Sans"/>
              <a:cs typeface="Quattrocento Sans"/>
              <a:sym typeface="Quattrocento Sans"/>
            </a:endParaRPr>
          </a:p>
        </p:txBody>
      </p:sp>
      <p:sp>
        <p:nvSpPr>
          <p:cNvPr id="180" name="Google Shape;180;p4"/>
          <p:cNvSpPr/>
          <p:nvPr/>
        </p:nvSpPr>
        <p:spPr>
          <a:xfrm rot="5400000">
            <a:off x="5328038" y="3621202"/>
            <a:ext cx="845415" cy="845294"/>
          </a:xfrm>
          <a:prstGeom prst="ellipse">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81" name="Google Shape;181;p4"/>
          <p:cNvGrpSpPr/>
          <p:nvPr/>
        </p:nvGrpSpPr>
        <p:grpSpPr>
          <a:xfrm rot="5400000">
            <a:off x="6049542" y="3963656"/>
            <a:ext cx="182564" cy="160387"/>
            <a:chOff x="908279" y="2493171"/>
            <a:chExt cx="506213" cy="444719"/>
          </a:xfrm>
        </p:grpSpPr>
        <p:sp>
          <p:nvSpPr>
            <p:cNvPr id="182" name="Google Shape;182;p4"/>
            <p:cNvSpPr/>
            <p:nvPr/>
          </p:nvSpPr>
          <p:spPr>
            <a:xfrm rot="-5400000">
              <a:off x="1031895" y="2555293"/>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83" name="Google Shape;183;p4"/>
            <p:cNvSpPr/>
            <p:nvPr/>
          </p:nvSpPr>
          <p:spPr>
            <a:xfrm rot="-5400000">
              <a:off x="1031895" y="2369555"/>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184" name="Google Shape;184;p4"/>
          <p:cNvSpPr/>
          <p:nvPr/>
        </p:nvSpPr>
        <p:spPr>
          <a:xfrm rot="5400000">
            <a:off x="7608373" y="2308607"/>
            <a:ext cx="845415" cy="845294"/>
          </a:xfrm>
          <a:prstGeom prst="ellipse">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5" name="Google Shape;185;p4"/>
          <p:cNvSpPr/>
          <p:nvPr/>
        </p:nvSpPr>
        <p:spPr>
          <a:xfrm>
            <a:off x="10382560" y="3612962"/>
            <a:ext cx="1340008" cy="1938992"/>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400" i="0">
                <a:solidFill>
                  <a:srgbClr val="3F3F3F"/>
                </a:solidFill>
                <a:latin typeface="Quattrocento Sans"/>
                <a:ea typeface="Quattrocento Sans"/>
                <a:cs typeface="Quattrocento Sans"/>
                <a:sym typeface="Quattrocento Sans"/>
              </a:rPr>
              <a:t>Proposed UI and functional flow in pointers</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1.Login page</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2.Camera button</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3.Face Capture</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4. Face Detect</a:t>
            </a:r>
            <a:endParaRPr/>
          </a:p>
          <a:p>
            <a:pPr marL="0" marR="0" lvl="0" indent="0" algn="l" rtl="0">
              <a:spcBef>
                <a:spcPts val="0"/>
              </a:spcBef>
              <a:spcAft>
                <a:spcPts val="0"/>
              </a:spcAft>
              <a:buNone/>
            </a:pPr>
            <a:endParaRPr sz="1400">
              <a:solidFill>
                <a:srgbClr val="3F3F3F"/>
              </a:solidFill>
              <a:latin typeface="Quattrocento Sans"/>
              <a:ea typeface="Quattrocento Sans"/>
              <a:cs typeface="Quattrocento Sans"/>
              <a:sym typeface="Quattrocento Sans"/>
            </a:endParaRPr>
          </a:p>
          <a:p>
            <a:pPr marL="0" marR="0" lvl="0" indent="0" algn="l" rtl="0">
              <a:spcBef>
                <a:spcPts val="0"/>
              </a:spcBef>
              <a:spcAft>
                <a:spcPts val="0"/>
              </a:spcAft>
              <a:buNone/>
            </a:pPr>
            <a:endParaRPr sz="1400">
              <a:solidFill>
                <a:srgbClr val="3F3F3F"/>
              </a:solidFill>
              <a:latin typeface="Quattrocento Sans"/>
              <a:ea typeface="Quattrocento Sans"/>
              <a:cs typeface="Quattrocento Sans"/>
              <a:sym typeface="Quattrocento Sans"/>
            </a:endParaRPr>
          </a:p>
        </p:txBody>
      </p:sp>
      <p:grpSp>
        <p:nvGrpSpPr>
          <p:cNvPr id="186" name="Google Shape;186;p4"/>
          <p:cNvGrpSpPr/>
          <p:nvPr/>
        </p:nvGrpSpPr>
        <p:grpSpPr>
          <a:xfrm rot="5400000">
            <a:off x="10110659" y="3963656"/>
            <a:ext cx="182564" cy="160387"/>
            <a:chOff x="908279" y="2493171"/>
            <a:chExt cx="506213" cy="444719"/>
          </a:xfrm>
        </p:grpSpPr>
        <p:sp>
          <p:nvSpPr>
            <p:cNvPr id="187" name="Google Shape;187;p4"/>
            <p:cNvSpPr/>
            <p:nvPr/>
          </p:nvSpPr>
          <p:spPr>
            <a:xfrm rot="-5400000">
              <a:off x="1031895" y="2555293"/>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88" name="Google Shape;188;p4"/>
            <p:cNvSpPr/>
            <p:nvPr/>
          </p:nvSpPr>
          <p:spPr>
            <a:xfrm rot="-5400000">
              <a:off x="1031895" y="2369555"/>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189" name="Google Shape;189;p4"/>
          <p:cNvSpPr txBox="1">
            <a:spLocks noGrp="1"/>
          </p:cNvSpPr>
          <p:nvPr>
            <p:ph type="title"/>
          </p:nvPr>
        </p:nvSpPr>
        <p:spPr>
          <a:xfrm>
            <a:off x="515937" y="611236"/>
            <a:ext cx="11196637" cy="838152"/>
          </a:xfrm>
          <a:prstGeom prst="rect">
            <a:avLst/>
          </a:prstGeom>
          <a:noFill/>
          <a:ln>
            <a:noFill/>
          </a:ln>
        </p:spPr>
        <p:txBody>
          <a:bodyPr spcFirstLastPara="1" wrap="square" lIns="0" tIns="0" rIns="0" bIns="0" anchor="ctr" anchorCtr="0">
            <a:normAutofit/>
          </a:bodyPr>
          <a:lstStyle/>
          <a:p>
            <a:pPr marL="0" lvl="0" indent="0" algn="ctr" rtl="0">
              <a:lnSpc>
                <a:spcPct val="90000"/>
              </a:lnSpc>
              <a:spcBef>
                <a:spcPts val="0"/>
              </a:spcBef>
              <a:spcAft>
                <a:spcPts val="0"/>
              </a:spcAft>
              <a:buClr>
                <a:srgbClr val="595959"/>
              </a:buClr>
              <a:buSzPts val="3600"/>
              <a:buFont typeface="Quattrocento Sans"/>
              <a:buNone/>
            </a:pPr>
            <a:r>
              <a:rPr lang="en-ID"/>
              <a:t>Development Pipeline</a:t>
            </a:r>
            <a:endParaRPr/>
          </a:p>
        </p:txBody>
      </p:sp>
      <p:cxnSp>
        <p:nvCxnSpPr>
          <p:cNvPr id="190" name="Google Shape;190;p4"/>
          <p:cNvCxnSpPr/>
          <p:nvPr/>
        </p:nvCxnSpPr>
        <p:spPr>
          <a:xfrm rot="10800000">
            <a:off x="629774" y="5879246"/>
            <a:ext cx="11082800" cy="0"/>
          </a:xfrm>
          <a:prstGeom prst="straightConnector1">
            <a:avLst/>
          </a:prstGeom>
          <a:noFill/>
          <a:ln w="9525" cap="flat" cmpd="sng">
            <a:solidFill>
              <a:srgbClr val="073061"/>
            </a:solidFill>
            <a:prstDash val="solid"/>
            <a:miter lim="800000"/>
            <a:headEnd type="oval" w="med" len="med"/>
            <a:tailEnd type="oval" w="med" len="med"/>
          </a:ln>
        </p:spPr>
      </p:cxnSp>
      <p:sp>
        <p:nvSpPr>
          <p:cNvPr id="191" name="Google Shape;191;p4"/>
          <p:cNvSpPr/>
          <p:nvPr/>
        </p:nvSpPr>
        <p:spPr>
          <a:xfrm>
            <a:off x="849876" y="6076862"/>
            <a:ext cx="632796" cy="24622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ID" sz="1600" b="1" i="0">
                <a:solidFill>
                  <a:srgbClr val="3F3F3F"/>
                </a:solidFill>
                <a:latin typeface="Quattrocento Sans"/>
                <a:ea typeface="Quattrocento Sans"/>
                <a:cs typeface="Quattrocento Sans"/>
                <a:sym typeface="Quattrocento Sans"/>
              </a:rPr>
              <a:t>Step A</a:t>
            </a:r>
            <a:endParaRPr sz="1600" b="1">
              <a:solidFill>
                <a:srgbClr val="3F3F3F"/>
              </a:solidFill>
              <a:latin typeface="Quattrocento Sans"/>
              <a:ea typeface="Quattrocento Sans"/>
              <a:cs typeface="Quattrocento Sans"/>
              <a:sym typeface="Quattrocento Sans"/>
            </a:endParaRPr>
          </a:p>
        </p:txBody>
      </p:sp>
      <p:sp>
        <p:nvSpPr>
          <p:cNvPr id="192" name="Google Shape;192;p4"/>
          <p:cNvSpPr/>
          <p:nvPr/>
        </p:nvSpPr>
        <p:spPr>
          <a:xfrm>
            <a:off x="4044485" y="1967397"/>
            <a:ext cx="1340008" cy="150810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1400" i="0">
              <a:solidFill>
                <a:srgbClr val="3F3F3F"/>
              </a:solidFill>
              <a:latin typeface="Quattrocento Sans"/>
              <a:ea typeface="Quattrocento Sans"/>
              <a:cs typeface="Quattrocento Sans"/>
              <a:sym typeface="Quattrocento Sans"/>
            </a:endParaRPr>
          </a:p>
          <a:p>
            <a:pPr marL="0" marR="0" lvl="0" indent="0" algn="l" rtl="0">
              <a:spcBef>
                <a:spcPts val="0"/>
              </a:spcBef>
              <a:spcAft>
                <a:spcPts val="0"/>
              </a:spcAft>
              <a:buNone/>
            </a:pPr>
            <a:endParaRPr sz="1400">
              <a:solidFill>
                <a:srgbClr val="3F3F3F"/>
              </a:solidFill>
              <a:latin typeface="Quattrocento Sans"/>
              <a:ea typeface="Quattrocento Sans"/>
              <a:cs typeface="Quattrocento Sans"/>
              <a:sym typeface="Quattrocento Sans"/>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1.Python</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2.OpenCv</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3.SQL Database</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4.Visual Studio</a:t>
            </a:r>
            <a:endParaRPr/>
          </a:p>
          <a:p>
            <a:pPr marL="0" marR="0" lvl="0" indent="0" algn="l" rtl="0">
              <a:spcBef>
                <a:spcPts val="0"/>
              </a:spcBef>
              <a:spcAft>
                <a:spcPts val="0"/>
              </a:spcAft>
              <a:buNone/>
            </a:pPr>
            <a:endParaRPr sz="1400">
              <a:solidFill>
                <a:srgbClr val="3F3F3F"/>
              </a:solidFill>
              <a:latin typeface="Quattrocento Sans"/>
              <a:ea typeface="Quattrocento Sans"/>
              <a:cs typeface="Quattrocento Sans"/>
              <a:sym typeface="Quattrocento Sans"/>
            </a:endParaRPr>
          </a:p>
        </p:txBody>
      </p:sp>
      <p:grpSp>
        <p:nvGrpSpPr>
          <p:cNvPr id="193" name="Google Shape;193;p4"/>
          <p:cNvGrpSpPr/>
          <p:nvPr/>
        </p:nvGrpSpPr>
        <p:grpSpPr>
          <a:xfrm rot="5400000">
            <a:off x="2179355" y="5755694"/>
            <a:ext cx="149068" cy="247106"/>
            <a:chOff x="908279" y="2307433"/>
            <a:chExt cx="506213" cy="630457"/>
          </a:xfrm>
        </p:grpSpPr>
        <p:sp>
          <p:nvSpPr>
            <p:cNvPr id="194" name="Google Shape;194;p4"/>
            <p:cNvSpPr/>
            <p:nvPr/>
          </p:nvSpPr>
          <p:spPr>
            <a:xfrm rot="-5400000">
              <a:off x="1031895" y="2555293"/>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95" name="Google Shape;195;p4"/>
            <p:cNvSpPr/>
            <p:nvPr/>
          </p:nvSpPr>
          <p:spPr>
            <a:xfrm rot="-5400000">
              <a:off x="1031895" y="2369555"/>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96" name="Google Shape;196;p4"/>
            <p:cNvSpPr/>
            <p:nvPr/>
          </p:nvSpPr>
          <p:spPr>
            <a:xfrm rot="-5400000">
              <a:off x="1031895" y="2183817"/>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197" name="Google Shape;197;p4"/>
          <p:cNvSpPr/>
          <p:nvPr/>
        </p:nvSpPr>
        <p:spPr>
          <a:xfrm rot="5400000">
            <a:off x="1103505" y="5824733"/>
            <a:ext cx="109042" cy="109026"/>
          </a:xfrm>
          <a:prstGeom prst="ellipse">
            <a:avLst/>
          </a:prstGeom>
          <a:solidFill>
            <a:schemeClr val="lt1"/>
          </a:solidFill>
          <a:ln w="38100" cap="flat" cmpd="sng">
            <a:solidFill>
              <a:srgbClr val="78E3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98" name="Google Shape;198;p4"/>
          <p:cNvGrpSpPr/>
          <p:nvPr/>
        </p:nvGrpSpPr>
        <p:grpSpPr>
          <a:xfrm rot="5400000">
            <a:off x="3737158" y="2651061"/>
            <a:ext cx="182564" cy="160387"/>
            <a:chOff x="908279" y="2493171"/>
            <a:chExt cx="506213" cy="444719"/>
          </a:xfrm>
        </p:grpSpPr>
        <p:sp>
          <p:nvSpPr>
            <p:cNvPr id="199" name="Google Shape;199;p4"/>
            <p:cNvSpPr/>
            <p:nvPr/>
          </p:nvSpPr>
          <p:spPr>
            <a:xfrm rot="-5400000">
              <a:off x="1031895" y="2555293"/>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00" name="Google Shape;200;p4"/>
            <p:cNvSpPr/>
            <p:nvPr/>
          </p:nvSpPr>
          <p:spPr>
            <a:xfrm rot="-5400000">
              <a:off x="1031895" y="2369555"/>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201" name="Google Shape;201;p4"/>
          <p:cNvSpPr/>
          <p:nvPr/>
        </p:nvSpPr>
        <p:spPr>
          <a:xfrm rot="5400000">
            <a:off x="3383840" y="5824734"/>
            <a:ext cx="109042" cy="109026"/>
          </a:xfrm>
          <a:prstGeom prst="ellipse">
            <a:avLst/>
          </a:prstGeom>
          <a:solidFill>
            <a:schemeClr val="lt1"/>
          </a:solidFill>
          <a:ln w="38100" cap="flat" cmpd="sng">
            <a:solidFill>
              <a:srgbClr val="78E3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2" name="Google Shape;202;p4"/>
          <p:cNvSpPr/>
          <p:nvPr/>
        </p:nvSpPr>
        <p:spPr>
          <a:xfrm>
            <a:off x="8623414" y="2319750"/>
            <a:ext cx="1340008" cy="86177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ID" sz="1400" i="0">
                <a:solidFill>
                  <a:srgbClr val="3F3F3F"/>
                </a:solidFill>
                <a:latin typeface="Quattrocento Sans"/>
                <a:ea typeface="Quattrocento Sans"/>
                <a:cs typeface="Quattrocento Sans"/>
                <a:sym typeface="Quattrocento Sans"/>
              </a:rPr>
              <a:t> </a:t>
            </a:r>
            <a:r>
              <a:rPr lang="en-ID" sz="1400">
                <a:solidFill>
                  <a:srgbClr val="3F3F3F"/>
                </a:solidFill>
                <a:latin typeface="Quattrocento Sans"/>
                <a:ea typeface="Quattrocento Sans"/>
                <a:cs typeface="Quattrocento Sans"/>
                <a:sym typeface="Quattrocento Sans"/>
              </a:rPr>
              <a:t>yes ,</a:t>
            </a:r>
            <a:r>
              <a:rPr lang="en-ID" sz="1400" i="0">
                <a:solidFill>
                  <a:srgbClr val="3F3F3F"/>
                </a:solidFill>
                <a:latin typeface="Quattrocento Sans"/>
                <a:ea typeface="Quattrocento Sans"/>
                <a:cs typeface="Quattrocento Sans"/>
                <a:sym typeface="Quattrocento Sans"/>
              </a:rPr>
              <a:t>Third party API used, </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1.Microsoft API</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2.Googl API</a:t>
            </a:r>
            <a:endParaRPr/>
          </a:p>
        </p:txBody>
      </p:sp>
      <p:sp>
        <p:nvSpPr>
          <p:cNvPr id="203" name="Google Shape;203;p4"/>
          <p:cNvSpPr/>
          <p:nvPr/>
        </p:nvSpPr>
        <p:spPr>
          <a:xfrm rot="5400000">
            <a:off x="5696224" y="5824735"/>
            <a:ext cx="109042" cy="109026"/>
          </a:xfrm>
          <a:prstGeom prst="ellipse">
            <a:avLst/>
          </a:prstGeom>
          <a:solidFill>
            <a:schemeClr val="lt1"/>
          </a:solidFill>
          <a:ln w="38100" cap="flat" cmpd="sng">
            <a:solidFill>
              <a:srgbClr val="78E3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04" name="Google Shape;204;p4"/>
          <p:cNvGrpSpPr/>
          <p:nvPr/>
        </p:nvGrpSpPr>
        <p:grpSpPr>
          <a:xfrm rot="5400000">
            <a:off x="8329877" y="2651061"/>
            <a:ext cx="182564" cy="160387"/>
            <a:chOff x="908279" y="2493171"/>
            <a:chExt cx="506213" cy="444719"/>
          </a:xfrm>
        </p:grpSpPr>
        <p:sp>
          <p:nvSpPr>
            <p:cNvPr id="205" name="Google Shape;205;p4"/>
            <p:cNvSpPr/>
            <p:nvPr/>
          </p:nvSpPr>
          <p:spPr>
            <a:xfrm rot="-5400000">
              <a:off x="1031895" y="2555293"/>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06" name="Google Shape;206;p4"/>
            <p:cNvSpPr/>
            <p:nvPr/>
          </p:nvSpPr>
          <p:spPr>
            <a:xfrm rot="-5400000">
              <a:off x="1031895" y="2369555"/>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207" name="Google Shape;207;p4"/>
          <p:cNvSpPr/>
          <p:nvPr/>
        </p:nvSpPr>
        <p:spPr>
          <a:xfrm rot="5400000">
            <a:off x="7976559" y="5824736"/>
            <a:ext cx="109042" cy="109026"/>
          </a:xfrm>
          <a:prstGeom prst="ellipse">
            <a:avLst/>
          </a:prstGeom>
          <a:solidFill>
            <a:schemeClr val="lt1"/>
          </a:solidFill>
          <a:ln w="38100" cap="flat" cmpd="sng">
            <a:solidFill>
              <a:srgbClr val="78E3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08" name="Google Shape;208;p4"/>
          <p:cNvGrpSpPr/>
          <p:nvPr/>
        </p:nvGrpSpPr>
        <p:grpSpPr>
          <a:xfrm>
            <a:off x="1158027" y="3170664"/>
            <a:ext cx="8653836" cy="2695573"/>
            <a:chOff x="1158027" y="3170665"/>
            <a:chExt cx="8653836" cy="2503254"/>
          </a:xfrm>
        </p:grpSpPr>
        <p:cxnSp>
          <p:nvCxnSpPr>
            <p:cNvPr id="209" name="Google Shape;209;p4"/>
            <p:cNvCxnSpPr/>
            <p:nvPr/>
          </p:nvCxnSpPr>
          <p:spPr>
            <a:xfrm rot="10800000">
              <a:off x="1158027" y="4424506"/>
              <a:ext cx="0" cy="1189706"/>
            </a:xfrm>
            <a:prstGeom prst="straightConnector1">
              <a:avLst/>
            </a:prstGeom>
            <a:noFill/>
            <a:ln w="9525" cap="flat" cmpd="sng">
              <a:solidFill>
                <a:srgbClr val="073061"/>
              </a:solidFill>
              <a:prstDash val="solid"/>
              <a:miter lim="800000"/>
              <a:headEnd type="none" w="sm" len="sm"/>
              <a:tailEnd type="none" w="sm" len="sm"/>
            </a:ln>
          </p:spPr>
        </p:cxnSp>
        <p:cxnSp>
          <p:nvCxnSpPr>
            <p:cNvPr id="210" name="Google Shape;210;p4"/>
            <p:cNvCxnSpPr/>
            <p:nvPr/>
          </p:nvCxnSpPr>
          <p:spPr>
            <a:xfrm rot="10800000">
              <a:off x="3438362" y="3170665"/>
              <a:ext cx="0" cy="2503254"/>
            </a:xfrm>
            <a:prstGeom prst="straightConnector1">
              <a:avLst/>
            </a:prstGeom>
            <a:noFill/>
            <a:ln w="9525" cap="flat" cmpd="sng">
              <a:solidFill>
                <a:srgbClr val="073061"/>
              </a:solidFill>
              <a:prstDash val="solid"/>
              <a:miter lim="800000"/>
              <a:headEnd type="none" w="sm" len="sm"/>
              <a:tailEnd type="none" w="sm" len="sm"/>
            </a:ln>
          </p:spPr>
        </p:cxnSp>
        <p:cxnSp>
          <p:nvCxnSpPr>
            <p:cNvPr id="211" name="Google Shape;211;p4"/>
            <p:cNvCxnSpPr/>
            <p:nvPr/>
          </p:nvCxnSpPr>
          <p:spPr>
            <a:xfrm rot="10800000">
              <a:off x="5750746" y="4424506"/>
              <a:ext cx="0" cy="1189706"/>
            </a:xfrm>
            <a:prstGeom prst="straightConnector1">
              <a:avLst/>
            </a:prstGeom>
            <a:noFill/>
            <a:ln w="9525" cap="flat" cmpd="sng">
              <a:solidFill>
                <a:srgbClr val="073061"/>
              </a:solidFill>
              <a:prstDash val="solid"/>
              <a:miter lim="800000"/>
              <a:headEnd type="none" w="sm" len="sm"/>
              <a:tailEnd type="none" w="sm" len="sm"/>
            </a:ln>
          </p:spPr>
        </p:cxnSp>
        <p:cxnSp>
          <p:nvCxnSpPr>
            <p:cNvPr id="212" name="Google Shape;212;p4"/>
            <p:cNvCxnSpPr/>
            <p:nvPr/>
          </p:nvCxnSpPr>
          <p:spPr>
            <a:xfrm rot="10800000">
              <a:off x="8031081" y="3170665"/>
              <a:ext cx="0" cy="2503254"/>
            </a:xfrm>
            <a:prstGeom prst="straightConnector1">
              <a:avLst/>
            </a:prstGeom>
            <a:noFill/>
            <a:ln w="9525" cap="flat" cmpd="sng">
              <a:solidFill>
                <a:srgbClr val="073061"/>
              </a:solidFill>
              <a:prstDash val="solid"/>
              <a:miter lim="800000"/>
              <a:headEnd type="none" w="sm" len="sm"/>
              <a:tailEnd type="none" w="sm" len="sm"/>
            </a:ln>
          </p:spPr>
        </p:cxnSp>
        <p:cxnSp>
          <p:nvCxnSpPr>
            <p:cNvPr id="213" name="Google Shape;213;p4"/>
            <p:cNvCxnSpPr/>
            <p:nvPr/>
          </p:nvCxnSpPr>
          <p:spPr>
            <a:xfrm rot="10800000">
              <a:off x="9811863" y="4424506"/>
              <a:ext cx="0" cy="1189706"/>
            </a:xfrm>
            <a:prstGeom prst="straightConnector1">
              <a:avLst/>
            </a:prstGeom>
            <a:noFill/>
            <a:ln w="9525" cap="flat" cmpd="sng">
              <a:solidFill>
                <a:srgbClr val="073061"/>
              </a:solidFill>
              <a:prstDash val="solid"/>
              <a:miter lim="800000"/>
              <a:headEnd type="none" w="sm" len="sm"/>
              <a:tailEnd type="none" w="sm" len="sm"/>
            </a:ln>
          </p:spPr>
        </p:cxnSp>
      </p:grpSp>
      <p:sp>
        <p:nvSpPr>
          <p:cNvPr id="214" name="Google Shape;214;p4"/>
          <p:cNvSpPr/>
          <p:nvPr/>
        </p:nvSpPr>
        <p:spPr>
          <a:xfrm rot="5400000">
            <a:off x="9757341" y="5824735"/>
            <a:ext cx="109042" cy="109026"/>
          </a:xfrm>
          <a:prstGeom prst="ellipse">
            <a:avLst/>
          </a:prstGeom>
          <a:solidFill>
            <a:schemeClr val="lt1"/>
          </a:solidFill>
          <a:ln w="38100" cap="flat" cmpd="sng">
            <a:solidFill>
              <a:srgbClr val="78E3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15" name="Google Shape;215;p4"/>
          <p:cNvGrpSpPr/>
          <p:nvPr/>
        </p:nvGrpSpPr>
        <p:grpSpPr>
          <a:xfrm rot="5400000">
            <a:off x="4411366" y="5755695"/>
            <a:ext cx="149068" cy="247106"/>
            <a:chOff x="908279" y="2307433"/>
            <a:chExt cx="506213" cy="630457"/>
          </a:xfrm>
        </p:grpSpPr>
        <p:sp>
          <p:nvSpPr>
            <p:cNvPr id="216" name="Google Shape;216;p4"/>
            <p:cNvSpPr/>
            <p:nvPr/>
          </p:nvSpPr>
          <p:spPr>
            <a:xfrm rot="-5400000">
              <a:off x="1031895" y="2555293"/>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17" name="Google Shape;217;p4"/>
            <p:cNvSpPr/>
            <p:nvPr/>
          </p:nvSpPr>
          <p:spPr>
            <a:xfrm rot="-5400000">
              <a:off x="1031895" y="2369555"/>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18" name="Google Shape;218;p4"/>
            <p:cNvSpPr/>
            <p:nvPr/>
          </p:nvSpPr>
          <p:spPr>
            <a:xfrm rot="-5400000">
              <a:off x="1031895" y="2183817"/>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19" name="Google Shape;219;p4"/>
          <p:cNvGrpSpPr/>
          <p:nvPr/>
        </p:nvGrpSpPr>
        <p:grpSpPr>
          <a:xfrm rot="5400000">
            <a:off x="6707726" y="5755696"/>
            <a:ext cx="149068" cy="247106"/>
            <a:chOff x="908279" y="2307433"/>
            <a:chExt cx="506213" cy="630457"/>
          </a:xfrm>
        </p:grpSpPr>
        <p:sp>
          <p:nvSpPr>
            <p:cNvPr id="220" name="Google Shape;220;p4"/>
            <p:cNvSpPr/>
            <p:nvPr/>
          </p:nvSpPr>
          <p:spPr>
            <a:xfrm rot="-5400000">
              <a:off x="1031895" y="2555293"/>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21" name="Google Shape;221;p4"/>
            <p:cNvSpPr/>
            <p:nvPr/>
          </p:nvSpPr>
          <p:spPr>
            <a:xfrm rot="-5400000">
              <a:off x="1031895" y="2369555"/>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22" name="Google Shape;222;p4"/>
            <p:cNvSpPr/>
            <p:nvPr/>
          </p:nvSpPr>
          <p:spPr>
            <a:xfrm rot="-5400000">
              <a:off x="1031895" y="2183817"/>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23" name="Google Shape;223;p4"/>
          <p:cNvGrpSpPr/>
          <p:nvPr/>
        </p:nvGrpSpPr>
        <p:grpSpPr>
          <a:xfrm rot="5400000">
            <a:off x="8879647" y="5755697"/>
            <a:ext cx="149068" cy="247106"/>
            <a:chOff x="908279" y="2307433"/>
            <a:chExt cx="506213" cy="630457"/>
          </a:xfrm>
        </p:grpSpPr>
        <p:sp>
          <p:nvSpPr>
            <p:cNvPr id="224" name="Google Shape;224;p4"/>
            <p:cNvSpPr/>
            <p:nvPr/>
          </p:nvSpPr>
          <p:spPr>
            <a:xfrm rot="-5400000">
              <a:off x="1031895" y="2555293"/>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25" name="Google Shape;225;p4"/>
            <p:cNvSpPr/>
            <p:nvPr/>
          </p:nvSpPr>
          <p:spPr>
            <a:xfrm rot="-5400000">
              <a:off x="1031895" y="2369555"/>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26" name="Google Shape;226;p4"/>
            <p:cNvSpPr/>
            <p:nvPr/>
          </p:nvSpPr>
          <p:spPr>
            <a:xfrm rot="-5400000">
              <a:off x="1031895" y="2183817"/>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27" name="Google Shape;227;p4"/>
          <p:cNvGrpSpPr/>
          <p:nvPr/>
        </p:nvGrpSpPr>
        <p:grpSpPr>
          <a:xfrm rot="5400000">
            <a:off x="10878044" y="5755698"/>
            <a:ext cx="149068" cy="247106"/>
            <a:chOff x="908279" y="2307433"/>
            <a:chExt cx="506213" cy="630457"/>
          </a:xfrm>
        </p:grpSpPr>
        <p:sp>
          <p:nvSpPr>
            <p:cNvPr id="228" name="Google Shape;228;p4"/>
            <p:cNvSpPr/>
            <p:nvPr/>
          </p:nvSpPr>
          <p:spPr>
            <a:xfrm rot="-5400000">
              <a:off x="1031895" y="2555293"/>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29" name="Google Shape;229;p4"/>
            <p:cNvSpPr/>
            <p:nvPr/>
          </p:nvSpPr>
          <p:spPr>
            <a:xfrm rot="-5400000">
              <a:off x="1031895" y="2369555"/>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30" name="Google Shape;230;p4"/>
            <p:cNvSpPr/>
            <p:nvPr/>
          </p:nvSpPr>
          <p:spPr>
            <a:xfrm rot="-5400000">
              <a:off x="1031895" y="2183817"/>
              <a:ext cx="258981" cy="506213"/>
            </a:xfrm>
            <a:prstGeom prst="chevron">
              <a:avLst>
                <a:gd name="adj" fmla="val 50000"/>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231" name="Google Shape;231;p4"/>
          <p:cNvSpPr/>
          <p:nvPr/>
        </p:nvSpPr>
        <p:spPr>
          <a:xfrm>
            <a:off x="3068732" y="6076862"/>
            <a:ext cx="632796" cy="24622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ID" sz="1600" b="1" i="0">
                <a:solidFill>
                  <a:srgbClr val="3F3F3F"/>
                </a:solidFill>
                <a:latin typeface="Quattrocento Sans"/>
                <a:ea typeface="Quattrocento Sans"/>
                <a:cs typeface="Quattrocento Sans"/>
                <a:sym typeface="Quattrocento Sans"/>
              </a:rPr>
              <a:t>Step B</a:t>
            </a:r>
            <a:endParaRPr sz="1600" b="1">
              <a:solidFill>
                <a:srgbClr val="3F3F3F"/>
              </a:solidFill>
              <a:latin typeface="Quattrocento Sans"/>
              <a:ea typeface="Quattrocento Sans"/>
              <a:cs typeface="Quattrocento Sans"/>
              <a:sym typeface="Quattrocento Sans"/>
            </a:endParaRPr>
          </a:p>
        </p:txBody>
      </p:sp>
      <p:sp>
        <p:nvSpPr>
          <p:cNvPr id="232" name="Google Shape;232;p4"/>
          <p:cNvSpPr/>
          <p:nvPr/>
        </p:nvSpPr>
        <p:spPr>
          <a:xfrm>
            <a:off x="5458547" y="6076862"/>
            <a:ext cx="632796" cy="24622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ID" sz="1600" b="1" i="0">
                <a:solidFill>
                  <a:srgbClr val="3F3F3F"/>
                </a:solidFill>
                <a:latin typeface="Quattrocento Sans"/>
                <a:ea typeface="Quattrocento Sans"/>
                <a:cs typeface="Quattrocento Sans"/>
                <a:sym typeface="Quattrocento Sans"/>
              </a:rPr>
              <a:t>Step C</a:t>
            </a:r>
            <a:endParaRPr sz="1600" b="1">
              <a:solidFill>
                <a:srgbClr val="3F3F3F"/>
              </a:solidFill>
              <a:latin typeface="Quattrocento Sans"/>
              <a:ea typeface="Quattrocento Sans"/>
              <a:cs typeface="Quattrocento Sans"/>
              <a:sym typeface="Quattrocento Sans"/>
            </a:endParaRPr>
          </a:p>
        </p:txBody>
      </p:sp>
      <p:sp>
        <p:nvSpPr>
          <p:cNvPr id="233" name="Google Shape;233;p4"/>
          <p:cNvSpPr/>
          <p:nvPr/>
        </p:nvSpPr>
        <p:spPr>
          <a:xfrm>
            <a:off x="7676970" y="6076862"/>
            <a:ext cx="632796" cy="24622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ID" sz="1600" b="1" i="0">
                <a:solidFill>
                  <a:srgbClr val="3F3F3F"/>
                </a:solidFill>
                <a:latin typeface="Quattrocento Sans"/>
                <a:ea typeface="Quattrocento Sans"/>
                <a:cs typeface="Quattrocento Sans"/>
                <a:sym typeface="Quattrocento Sans"/>
              </a:rPr>
              <a:t>Step D</a:t>
            </a:r>
            <a:endParaRPr sz="1600" b="1">
              <a:solidFill>
                <a:srgbClr val="3F3F3F"/>
              </a:solidFill>
              <a:latin typeface="Quattrocento Sans"/>
              <a:ea typeface="Quattrocento Sans"/>
              <a:cs typeface="Quattrocento Sans"/>
              <a:sym typeface="Quattrocento Sans"/>
            </a:endParaRPr>
          </a:p>
        </p:txBody>
      </p:sp>
      <p:sp>
        <p:nvSpPr>
          <p:cNvPr id="234" name="Google Shape;234;p4"/>
          <p:cNvSpPr/>
          <p:nvPr/>
        </p:nvSpPr>
        <p:spPr>
          <a:xfrm>
            <a:off x="9488952" y="6076862"/>
            <a:ext cx="632796" cy="246221"/>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ID" sz="1600" b="1" i="0">
                <a:solidFill>
                  <a:srgbClr val="3F3F3F"/>
                </a:solidFill>
                <a:latin typeface="Quattrocento Sans"/>
                <a:ea typeface="Quattrocento Sans"/>
                <a:cs typeface="Quattrocento Sans"/>
                <a:sym typeface="Quattrocento Sans"/>
              </a:rPr>
              <a:t>Step E</a:t>
            </a:r>
            <a:endParaRPr sz="1600" b="1">
              <a:solidFill>
                <a:srgbClr val="3F3F3F"/>
              </a:solidFill>
              <a:latin typeface="Quattrocento Sans"/>
              <a:ea typeface="Quattrocento Sans"/>
              <a:cs typeface="Quattrocento Sans"/>
              <a:sym typeface="Quattrocento Sans"/>
            </a:endParaRPr>
          </a:p>
        </p:txBody>
      </p:sp>
      <p:grpSp>
        <p:nvGrpSpPr>
          <p:cNvPr id="235" name="Google Shape;235;p4"/>
          <p:cNvGrpSpPr/>
          <p:nvPr/>
        </p:nvGrpSpPr>
        <p:grpSpPr>
          <a:xfrm>
            <a:off x="7865389" y="2565563"/>
            <a:ext cx="331382" cy="331382"/>
            <a:chOff x="1466850" y="2220913"/>
            <a:chExt cx="268288" cy="268288"/>
          </a:xfrm>
        </p:grpSpPr>
        <p:sp>
          <p:nvSpPr>
            <p:cNvPr id="236" name="Google Shape;236;p4"/>
            <p:cNvSpPr/>
            <p:nvPr/>
          </p:nvSpPr>
          <p:spPr>
            <a:xfrm>
              <a:off x="1466850" y="2220913"/>
              <a:ext cx="247650" cy="47625"/>
            </a:xfrm>
            <a:custGeom>
              <a:avLst/>
              <a:gdLst/>
              <a:ahLst/>
              <a:cxnLst/>
              <a:rect l="l" t="t" r="r" b="b"/>
              <a:pathLst>
                <a:path w="781" h="149" extrusionOk="0">
                  <a:moveTo>
                    <a:pt x="300" y="119"/>
                  </a:moveTo>
                  <a:lnTo>
                    <a:pt x="294" y="119"/>
                  </a:lnTo>
                  <a:lnTo>
                    <a:pt x="288" y="117"/>
                  </a:lnTo>
                  <a:lnTo>
                    <a:pt x="284" y="114"/>
                  </a:lnTo>
                  <a:lnTo>
                    <a:pt x="279" y="111"/>
                  </a:lnTo>
                  <a:lnTo>
                    <a:pt x="276" y="106"/>
                  </a:lnTo>
                  <a:lnTo>
                    <a:pt x="272" y="101"/>
                  </a:lnTo>
                  <a:lnTo>
                    <a:pt x="271" y="96"/>
                  </a:lnTo>
                  <a:lnTo>
                    <a:pt x="270" y="90"/>
                  </a:lnTo>
                  <a:lnTo>
                    <a:pt x="271" y="83"/>
                  </a:lnTo>
                  <a:lnTo>
                    <a:pt x="272" y="77"/>
                  </a:lnTo>
                  <a:lnTo>
                    <a:pt x="276" y="73"/>
                  </a:lnTo>
                  <a:lnTo>
                    <a:pt x="279" y="68"/>
                  </a:lnTo>
                  <a:lnTo>
                    <a:pt x="284" y="64"/>
                  </a:lnTo>
                  <a:lnTo>
                    <a:pt x="288" y="62"/>
                  </a:lnTo>
                  <a:lnTo>
                    <a:pt x="294" y="60"/>
                  </a:lnTo>
                  <a:lnTo>
                    <a:pt x="300" y="60"/>
                  </a:lnTo>
                  <a:lnTo>
                    <a:pt x="306" y="60"/>
                  </a:lnTo>
                  <a:lnTo>
                    <a:pt x="312" y="62"/>
                  </a:lnTo>
                  <a:lnTo>
                    <a:pt x="317" y="64"/>
                  </a:lnTo>
                  <a:lnTo>
                    <a:pt x="321" y="68"/>
                  </a:lnTo>
                  <a:lnTo>
                    <a:pt x="325" y="73"/>
                  </a:lnTo>
                  <a:lnTo>
                    <a:pt x="328" y="77"/>
                  </a:lnTo>
                  <a:lnTo>
                    <a:pt x="329" y="83"/>
                  </a:lnTo>
                  <a:lnTo>
                    <a:pt x="330" y="90"/>
                  </a:lnTo>
                  <a:lnTo>
                    <a:pt x="329" y="96"/>
                  </a:lnTo>
                  <a:lnTo>
                    <a:pt x="328" y="101"/>
                  </a:lnTo>
                  <a:lnTo>
                    <a:pt x="325" y="106"/>
                  </a:lnTo>
                  <a:lnTo>
                    <a:pt x="321" y="111"/>
                  </a:lnTo>
                  <a:lnTo>
                    <a:pt x="317" y="114"/>
                  </a:lnTo>
                  <a:lnTo>
                    <a:pt x="312" y="117"/>
                  </a:lnTo>
                  <a:lnTo>
                    <a:pt x="306" y="119"/>
                  </a:lnTo>
                  <a:lnTo>
                    <a:pt x="300" y="119"/>
                  </a:lnTo>
                  <a:lnTo>
                    <a:pt x="300" y="119"/>
                  </a:lnTo>
                  <a:close/>
                  <a:moveTo>
                    <a:pt x="210" y="119"/>
                  </a:moveTo>
                  <a:lnTo>
                    <a:pt x="204" y="119"/>
                  </a:lnTo>
                  <a:lnTo>
                    <a:pt x="198" y="117"/>
                  </a:lnTo>
                  <a:lnTo>
                    <a:pt x="193" y="114"/>
                  </a:lnTo>
                  <a:lnTo>
                    <a:pt x="189" y="111"/>
                  </a:lnTo>
                  <a:lnTo>
                    <a:pt x="185" y="106"/>
                  </a:lnTo>
                  <a:lnTo>
                    <a:pt x="182" y="101"/>
                  </a:lnTo>
                  <a:lnTo>
                    <a:pt x="181" y="96"/>
                  </a:lnTo>
                  <a:lnTo>
                    <a:pt x="180" y="90"/>
                  </a:lnTo>
                  <a:lnTo>
                    <a:pt x="181" y="83"/>
                  </a:lnTo>
                  <a:lnTo>
                    <a:pt x="182" y="77"/>
                  </a:lnTo>
                  <a:lnTo>
                    <a:pt x="185" y="73"/>
                  </a:lnTo>
                  <a:lnTo>
                    <a:pt x="189" y="68"/>
                  </a:lnTo>
                  <a:lnTo>
                    <a:pt x="193" y="64"/>
                  </a:lnTo>
                  <a:lnTo>
                    <a:pt x="198" y="62"/>
                  </a:lnTo>
                  <a:lnTo>
                    <a:pt x="204" y="60"/>
                  </a:lnTo>
                  <a:lnTo>
                    <a:pt x="210" y="60"/>
                  </a:lnTo>
                  <a:lnTo>
                    <a:pt x="215" y="60"/>
                  </a:lnTo>
                  <a:lnTo>
                    <a:pt x="221" y="62"/>
                  </a:lnTo>
                  <a:lnTo>
                    <a:pt x="227" y="64"/>
                  </a:lnTo>
                  <a:lnTo>
                    <a:pt x="232" y="68"/>
                  </a:lnTo>
                  <a:lnTo>
                    <a:pt x="235" y="73"/>
                  </a:lnTo>
                  <a:lnTo>
                    <a:pt x="237" y="77"/>
                  </a:lnTo>
                  <a:lnTo>
                    <a:pt x="240" y="83"/>
                  </a:lnTo>
                  <a:lnTo>
                    <a:pt x="240" y="90"/>
                  </a:lnTo>
                  <a:lnTo>
                    <a:pt x="240" y="96"/>
                  </a:lnTo>
                  <a:lnTo>
                    <a:pt x="237" y="101"/>
                  </a:lnTo>
                  <a:lnTo>
                    <a:pt x="235" y="106"/>
                  </a:lnTo>
                  <a:lnTo>
                    <a:pt x="232" y="111"/>
                  </a:lnTo>
                  <a:lnTo>
                    <a:pt x="227" y="114"/>
                  </a:lnTo>
                  <a:lnTo>
                    <a:pt x="221" y="117"/>
                  </a:lnTo>
                  <a:lnTo>
                    <a:pt x="215" y="119"/>
                  </a:lnTo>
                  <a:lnTo>
                    <a:pt x="210" y="119"/>
                  </a:lnTo>
                  <a:lnTo>
                    <a:pt x="210" y="119"/>
                  </a:lnTo>
                  <a:close/>
                  <a:moveTo>
                    <a:pt x="119" y="119"/>
                  </a:moveTo>
                  <a:lnTo>
                    <a:pt x="113" y="119"/>
                  </a:lnTo>
                  <a:lnTo>
                    <a:pt x="108" y="117"/>
                  </a:lnTo>
                  <a:lnTo>
                    <a:pt x="103" y="114"/>
                  </a:lnTo>
                  <a:lnTo>
                    <a:pt x="98" y="111"/>
                  </a:lnTo>
                  <a:lnTo>
                    <a:pt x="95" y="106"/>
                  </a:lnTo>
                  <a:lnTo>
                    <a:pt x="93" y="101"/>
                  </a:lnTo>
                  <a:lnTo>
                    <a:pt x="90" y="96"/>
                  </a:lnTo>
                  <a:lnTo>
                    <a:pt x="90" y="90"/>
                  </a:lnTo>
                  <a:lnTo>
                    <a:pt x="90" y="83"/>
                  </a:lnTo>
                  <a:lnTo>
                    <a:pt x="93" y="77"/>
                  </a:lnTo>
                  <a:lnTo>
                    <a:pt x="95" y="73"/>
                  </a:lnTo>
                  <a:lnTo>
                    <a:pt x="98" y="68"/>
                  </a:lnTo>
                  <a:lnTo>
                    <a:pt x="103" y="64"/>
                  </a:lnTo>
                  <a:lnTo>
                    <a:pt x="108" y="62"/>
                  </a:lnTo>
                  <a:lnTo>
                    <a:pt x="113" y="60"/>
                  </a:lnTo>
                  <a:lnTo>
                    <a:pt x="119" y="60"/>
                  </a:lnTo>
                  <a:lnTo>
                    <a:pt x="126" y="60"/>
                  </a:lnTo>
                  <a:lnTo>
                    <a:pt x="132" y="62"/>
                  </a:lnTo>
                  <a:lnTo>
                    <a:pt x="137" y="64"/>
                  </a:lnTo>
                  <a:lnTo>
                    <a:pt x="141" y="68"/>
                  </a:lnTo>
                  <a:lnTo>
                    <a:pt x="145" y="73"/>
                  </a:lnTo>
                  <a:lnTo>
                    <a:pt x="147" y="77"/>
                  </a:lnTo>
                  <a:lnTo>
                    <a:pt x="149" y="83"/>
                  </a:lnTo>
                  <a:lnTo>
                    <a:pt x="149" y="90"/>
                  </a:lnTo>
                  <a:lnTo>
                    <a:pt x="149" y="96"/>
                  </a:lnTo>
                  <a:lnTo>
                    <a:pt x="147" y="101"/>
                  </a:lnTo>
                  <a:lnTo>
                    <a:pt x="145" y="106"/>
                  </a:lnTo>
                  <a:lnTo>
                    <a:pt x="141" y="111"/>
                  </a:lnTo>
                  <a:lnTo>
                    <a:pt x="137" y="114"/>
                  </a:lnTo>
                  <a:lnTo>
                    <a:pt x="132" y="117"/>
                  </a:lnTo>
                  <a:lnTo>
                    <a:pt x="126" y="119"/>
                  </a:lnTo>
                  <a:lnTo>
                    <a:pt x="119" y="119"/>
                  </a:lnTo>
                  <a:lnTo>
                    <a:pt x="119" y="119"/>
                  </a:lnTo>
                  <a:close/>
                  <a:moveTo>
                    <a:pt x="781" y="90"/>
                  </a:moveTo>
                  <a:lnTo>
                    <a:pt x="781" y="81"/>
                  </a:lnTo>
                  <a:lnTo>
                    <a:pt x="778" y="71"/>
                  </a:lnTo>
                  <a:lnTo>
                    <a:pt x="777" y="62"/>
                  </a:lnTo>
                  <a:lnTo>
                    <a:pt x="774" y="54"/>
                  </a:lnTo>
                  <a:lnTo>
                    <a:pt x="770" y="46"/>
                  </a:lnTo>
                  <a:lnTo>
                    <a:pt x="766" y="39"/>
                  </a:lnTo>
                  <a:lnTo>
                    <a:pt x="760" y="32"/>
                  </a:lnTo>
                  <a:lnTo>
                    <a:pt x="754" y="26"/>
                  </a:lnTo>
                  <a:lnTo>
                    <a:pt x="748" y="19"/>
                  </a:lnTo>
                  <a:lnTo>
                    <a:pt x="741" y="15"/>
                  </a:lnTo>
                  <a:lnTo>
                    <a:pt x="733" y="10"/>
                  </a:lnTo>
                  <a:lnTo>
                    <a:pt x="726" y="6"/>
                  </a:lnTo>
                  <a:lnTo>
                    <a:pt x="717" y="3"/>
                  </a:lnTo>
                  <a:lnTo>
                    <a:pt x="709" y="1"/>
                  </a:lnTo>
                  <a:lnTo>
                    <a:pt x="700" y="0"/>
                  </a:lnTo>
                  <a:lnTo>
                    <a:pt x="690" y="0"/>
                  </a:lnTo>
                  <a:lnTo>
                    <a:pt x="90" y="0"/>
                  </a:lnTo>
                  <a:lnTo>
                    <a:pt x="81" y="0"/>
                  </a:lnTo>
                  <a:lnTo>
                    <a:pt x="72" y="1"/>
                  </a:lnTo>
                  <a:lnTo>
                    <a:pt x="63" y="3"/>
                  </a:lnTo>
                  <a:lnTo>
                    <a:pt x="54" y="6"/>
                  </a:lnTo>
                  <a:lnTo>
                    <a:pt x="46" y="10"/>
                  </a:lnTo>
                  <a:lnTo>
                    <a:pt x="39" y="15"/>
                  </a:lnTo>
                  <a:lnTo>
                    <a:pt x="32" y="19"/>
                  </a:lnTo>
                  <a:lnTo>
                    <a:pt x="27" y="26"/>
                  </a:lnTo>
                  <a:lnTo>
                    <a:pt x="20" y="32"/>
                  </a:lnTo>
                  <a:lnTo>
                    <a:pt x="15" y="39"/>
                  </a:lnTo>
                  <a:lnTo>
                    <a:pt x="10" y="46"/>
                  </a:lnTo>
                  <a:lnTo>
                    <a:pt x="7" y="54"/>
                  </a:lnTo>
                  <a:lnTo>
                    <a:pt x="3" y="62"/>
                  </a:lnTo>
                  <a:lnTo>
                    <a:pt x="1" y="71"/>
                  </a:lnTo>
                  <a:lnTo>
                    <a:pt x="0" y="81"/>
                  </a:lnTo>
                  <a:lnTo>
                    <a:pt x="0" y="90"/>
                  </a:lnTo>
                  <a:lnTo>
                    <a:pt x="0" y="149"/>
                  </a:lnTo>
                  <a:lnTo>
                    <a:pt x="781" y="149"/>
                  </a:lnTo>
                  <a:lnTo>
                    <a:pt x="781" y="9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7" name="Google Shape;237;p4"/>
            <p:cNvSpPr/>
            <p:nvPr/>
          </p:nvSpPr>
          <p:spPr>
            <a:xfrm>
              <a:off x="1466850" y="2278063"/>
              <a:ext cx="247650" cy="142875"/>
            </a:xfrm>
            <a:custGeom>
              <a:avLst/>
              <a:gdLst/>
              <a:ahLst/>
              <a:cxnLst/>
              <a:rect l="l" t="t" r="r" b="b"/>
              <a:pathLst>
                <a:path w="781" h="451" extrusionOk="0">
                  <a:moveTo>
                    <a:pt x="781" y="321"/>
                  </a:moveTo>
                  <a:lnTo>
                    <a:pt x="781" y="0"/>
                  </a:lnTo>
                  <a:lnTo>
                    <a:pt x="0" y="0"/>
                  </a:lnTo>
                  <a:lnTo>
                    <a:pt x="0" y="361"/>
                  </a:lnTo>
                  <a:lnTo>
                    <a:pt x="0" y="369"/>
                  </a:lnTo>
                  <a:lnTo>
                    <a:pt x="1" y="379"/>
                  </a:lnTo>
                  <a:lnTo>
                    <a:pt x="3" y="388"/>
                  </a:lnTo>
                  <a:lnTo>
                    <a:pt x="7" y="396"/>
                  </a:lnTo>
                  <a:lnTo>
                    <a:pt x="10" y="404"/>
                  </a:lnTo>
                  <a:lnTo>
                    <a:pt x="15" y="411"/>
                  </a:lnTo>
                  <a:lnTo>
                    <a:pt x="20" y="418"/>
                  </a:lnTo>
                  <a:lnTo>
                    <a:pt x="27" y="425"/>
                  </a:lnTo>
                  <a:lnTo>
                    <a:pt x="32" y="431"/>
                  </a:lnTo>
                  <a:lnTo>
                    <a:pt x="39" y="436"/>
                  </a:lnTo>
                  <a:lnTo>
                    <a:pt x="46" y="440"/>
                  </a:lnTo>
                  <a:lnTo>
                    <a:pt x="54" y="444"/>
                  </a:lnTo>
                  <a:lnTo>
                    <a:pt x="63" y="447"/>
                  </a:lnTo>
                  <a:lnTo>
                    <a:pt x="72" y="449"/>
                  </a:lnTo>
                  <a:lnTo>
                    <a:pt x="81" y="451"/>
                  </a:lnTo>
                  <a:lnTo>
                    <a:pt x="90" y="451"/>
                  </a:lnTo>
                  <a:lnTo>
                    <a:pt x="489" y="451"/>
                  </a:lnTo>
                  <a:lnTo>
                    <a:pt x="495" y="436"/>
                  </a:lnTo>
                  <a:lnTo>
                    <a:pt x="502" y="419"/>
                  </a:lnTo>
                  <a:lnTo>
                    <a:pt x="510" y="405"/>
                  </a:lnTo>
                  <a:lnTo>
                    <a:pt x="518" y="392"/>
                  </a:lnTo>
                  <a:lnTo>
                    <a:pt x="528" y="378"/>
                  </a:lnTo>
                  <a:lnTo>
                    <a:pt x="539" y="365"/>
                  </a:lnTo>
                  <a:lnTo>
                    <a:pt x="551" y="354"/>
                  </a:lnTo>
                  <a:lnTo>
                    <a:pt x="564" y="343"/>
                  </a:lnTo>
                  <a:lnTo>
                    <a:pt x="578" y="334"/>
                  </a:lnTo>
                  <a:lnTo>
                    <a:pt x="592" y="325"/>
                  </a:lnTo>
                  <a:lnTo>
                    <a:pt x="607" y="319"/>
                  </a:lnTo>
                  <a:lnTo>
                    <a:pt x="623" y="312"/>
                  </a:lnTo>
                  <a:lnTo>
                    <a:pt x="639" y="307"/>
                  </a:lnTo>
                  <a:lnTo>
                    <a:pt x="656" y="303"/>
                  </a:lnTo>
                  <a:lnTo>
                    <a:pt x="673" y="301"/>
                  </a:lnTo>
                  <a:lnTo>
                    <a:pt x="690" y="301"/>
                  </a:lnTo>
                  <a:lnTo>
                    <a:pt x="703" y="301"/>
                  </a:lnTo>
                  <a:lnTo>
                    <a:pt x="715" y="302"/>
                  </a:lnTo>
                  <a:lnTo>
                    <a:pt x="726" y="303"/>
                  </a:lnTo>
                  <a:lnTo>
                    <a:pt x="738" y="306"/>
                  </a:lnTo>
                  <a:lnTo>
                    <a:pt x="748" y="309"/>
                  </a:lnTo>
                  <a:lnTo>
                    <a:pt x="760" y="313"/>
                  </a:lnTo>
                  <a:lnTo>
                    <a:pt x="770" y="316"/>
                  </a:lnTo>
                  <a:lnTo>
                    <a:pt x="781" y="321"/>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8" name="Google Shape;238;p4"/>
            <p:cNvSpPr/>
            <p:nvPr/>
          </p:nvSpPr>
          <p:spPr>
            <a:xfrm>
              <a:off x="1638300" y="2390775"/>
              <a:ext cx="88900" cy="49213"/>
            </a:xfrm>
            <a:custGeom>
              <a:avLst/>
              <a:gdLst/>
              <a:ahLst/>
              <a:cxnLst/>
              <a:rect l="l" t="t" r="r" b="b"/>
              <a:pathLst>
                <a:path w="278" h="155" extrusionOk="0">
                  <a:moveTo>
                    <a:pt x="142" y="30"/>
                  </a:moveTo>
                  <a:lnTo>
                    <a:pt x="157" y="31"/>
                  </a:lnTo>
                  <a:lnTo>
                    <a:pt x="171" y="35"/>
                  </a:lnTo>
                  <a:lnTo>
                    <a:pt x="185" y="39"/>
                  </a:lnTo>
                  <a:lnTo>
                    <a:pt x="197" y="46"/>
                  </a:lnTo>
                  <a:lnTo>
                    <a:pt x="208" y="54"/>
                  </a:lnTo>
                  <a:lnTo>
                    <a:pt x="219" y="64"/>
                  </a:lnTo>
                  <a:lnTo>
                    <a:pt x="228" y="74"/>
                  </a:lnTo>
                  <a:lnTo>
                    <a:pt x="236" y="84"/>
                  </a:lnTo>
                  <a:lnTo>
                    <a:pt x="197" y="84"/>
                  </a:lnTo>
                  <a:lnTo>
                    <a:pt x="193" y="84"/>
                  </a:lnTo>
                  <a:lnTo>
                    <a:pt x="190" y="86"/>
                  </a:lnTo>
                  <a:lnTo>
                    <a:pt x="187" y="87"/>
                  </a:lnTo>
                  <a:lnTo>
                    <a:pt x="185" y="88"/>
                  </a:lnTo>
                  <a:lnTo>
                    <a:pt x="183" y="93"/>
                  </a:lnTo>
                  <a:lnTo>
                    <a:pt x="182" y="100"/>
                  </a:lnTo>
                  <a:lnTo>
                    <a:pt x="183" y="105"/>
                  </a:lnTo>
                  <a:lnTo>
                    <a:pt x="185" y="110"/>
                  </a:lnTo>
                  <a:lnTo>
                    <a:pt x="187" y="111"/>
                  </a:lnTo>
                  <a:lnTo>
                    <a:pt x="190" y="113"/>
                  </a:lnTo>
                  <a:lnTo>
                    <a:pt x="193" y="113"/>
                  </a:lnTo>
                  <a:lnTo>
                    <a:pt x="197" y="115"/>
                  </a:lnTo>
                  <a:lnTo>
                    <a:pt x="278" y="113"/>
                  </a:lnTo>
                  <a:lnTo>
                    <a:pt x="278" y="18"/>
                  </a:lnTo>
                  <a:lnTo>
                    <a:pt x="277" y="13"/>
                  </a:lnTo>
                  <a:lnTo>
                    <a:pt x="273" y="8"/>
                  </a:lnTo>
                  <a:lnTo>
                    <a:pt x="268" y="5"/>
                  </a:lnTo>
                  <a:lnTo>
                    <a:pt x="263" y="3"/>
                  </a:lnTo>
                  <a:lnTo>
                    <a:pt x="257" y="5"/>
                  </a:lnTo>
                  <a:lnTo>
                    <a:pt x="252" y="8"/>
                  </a:lnTo>
                  <a:lnTo>
                    <a:pt x="249" y="13"/>
                  </a:lnTo>
                  <a:lnTo>
                    <a:pt x="248" y="18"/>
                  </a:lnTo>
                  <a:lnTo>
                    <a:pt x="248" y="51"/>
                  </a:lnTo>
                  <a:lnTo>
                    <a:pt x="237" y="39"/>
                  </a:lnTo>
                  <a:lnTo>
                    <a:pt x="224" y="29"/>
                  </a:lnTo>
                  <a:lnTo>
                    <a:pt x="212" y="21"/>
                  </a:lnTo>
                  <a:lnTo>
                    <a:pt x="199" y="14"/>
                  </a:lnTo>
                  <a:lnTo>
                    <a:pt x="185" y="8"/>
                  </a:lnTo>
                  <a:lnTo>
                    <a:pt x="171" y="3"/>
                  </a:lnTo>
                  <a:lnTo>
                    <a:pt x="157" y="1"/>
                  </a:lnTo>
                  <a:lnTo>
                    <a:pt x="142" y="0"/>
                  </a:lnTo>
                  <a:lnTo>
                    <a:pt x="128" y="1"/>
                  </a:lnTo>
                  <a:lnTo>
                    <a:pt x="113" y="3"/>
                  </a:lnTo>
                  <a:lnTo>
                    <a:pt x="99" y="7"/>
                  </a:lnTo>
                  <a:lnTo>
                    <a:pt x="87" y="11"/>
                  </a:lnTo>
                  <a:lnTo>
                    <a:pt x="74" y="18"/>
                  </a:lnTo>
                  <a:lnTo>
                    <a:pt x="62" y="25"/>
                  </a:lnTo>
                  <a:lnTo>
                    <a:pt x="51" y="35"/>
                  </a:lnTo>
                  <a:lnTo>
                    <a:pt x="40" y="45"/>
                  </a:lnTo>
                  <a:lnTo>
                    <a:pt x="31" y="56"/>
                  </a:lnTo>
                  <a:lnTo>
                    <a:pt x="23" y="67"/>
                  </a:lnTo>
                  <a:lnTo>
                    <a:pt x="16" y="80"/>
                  </a:lnTo>
                  <a:lnTo>
                    <a:pt x="10" y="94"/>
                  </a:lnTo>
                  <a:lnTo>
                    <a:pt x="6" y="109"/>
                  </a:lnTo>
                  <a:lnTo>
                    <a:pt x="2" y="124"/>
                  </a:lnTo>
                  <a:lnTo>
                    <a:pt x="0" y="139"/>
                  </a:lnTo>
                  <a:lnTo>
                    <a:pt x="0" y="155"/>
                  </a:lnTo>
                  <a:lnTo>
                    <a:pt x="29" y="155"/>
                  </a:lnTo>
                  <a:lnTo>
                    <a:pt x="30" y="142"/>
                  </a:lnTo>
                  <a:lnTo>
                    <a:pt x="31" y="130"/>
                  </a:lnTo>
                  <a:lnTo>
                    <a:pt x="35" y="117"/>
                  </a:lnTo>
                  <a:lnTo>
                    <a:pt x="38" y="105"/>
                  </a:lnTo>
                  <a:lnTo>
                    <a:pt x="43" y="95"/>
                  </a:lnTo>
                  <a:lnTo>
                    <a:pt x="48" y="84"/>
                  </a:lnTo>
                  <a:lnTo>
                    <a:pt x="55" y="75"/>
                  </a:lnTo>
                  <a:lnTo>
                    <a:pt x="62" y="66"/>
                  </a:lnTo>
                  <a:lnTo>
                    <a:pt x="70" y="58"/>
                  </a:lnTo>
                  <a:lnTo>
                    <a:pt x="79" y="51"/>
                  </a:lnTo>
                  <a:lnTo>
                    <a:pt x="88" y="45"/>
                  </a:lnTo>
                  <a:lnTo>
                    <a:pt x="98" y="39"/>
                  </a:lnTo>
                  <a:lnTo>
                    <a:pt x="109" y="36"/>
                  </a:lnTo>
                  <a:lnTo>
                    <a:pt x="119" y="32"/>
                  </a:lnTo>
                  <a:lnTo>
                    <a:pt x="131" y="30"/>
                  </a:lnTo>
                  <a:lnTo>
                    <a:pt x="142" y="30"/>
                  </a:lnTo>
                  <a:lnTo>
                    <a:pt x="142" y="3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9" name="Google Shape;239;p4"/>
            <p:cNvSpPr/>
            <p:nvPr/>
          </p:nvSpPr>
          <p:spPr>
            <a:xfrm>
              <a:off x="1641475" y="2439988"/>
              <a:ext cx="93663" cy="49213"/>
            </a:xfrm>
            <a:custGeom>
              <a:avLst/>
              <a:gdLst/>
              <a:ahLst/>
              <a:cxnLst/>
              <a:rect l="l" t="t" r="r" b="b"/>
              <a:pathLst>
                <a:path w="294" h="152" extrusionOk="0">
                  <a:moveTo>
                    <a:pt x="264" y="0"/>
                  </a:moveTo>
                  <a:lnTo>
                    <a:pt x="264" y="13"/>
                  </a:lnTo>
                  <a:lnTo>
                    <a:pt x="262" y="24"/>
                  </a:lnTo>
                  <a:lnTo>
                    <a:pt x="259" y="36"/>
                  </a:lnTo>
                  <a:lnTo>
                    <a:pt x="255" y="48"/>
                  </a:lnTo>
                  <a:lnTo>
                    <a:pt x="250" y="58"/>
                  </a:lnTo>
                  <a:lnTo>
                    <a:pt x="244" y="68"/>
                  </a:lnTo>
                  <a:lnTo>
                    <a:pt x="237" y="78"/>
                  </a:lnTo>
                  <a:lnTo>
                    <a:pt x="230" y="86"/>
                  </a:lnTo>
                  <a:lnTo>
                    <a:pt x="222" y="94"/>
                  </a:lnTo>
                  <a:lnTo>
                    <a:pt x="213" y="101"/>
                  </a:lnTo>
                  <a:lnTo>
                    <a:pt x="203" y="107"/>
                  </a:lnTo>
                  <a:lnTo>
                    <a:pt x="193" y="111"/>
                  </a:lnTo>
                  <a:lnTo>
                    <a:pt x="182" y="116"/>
                  </a:lnTo>
                  <a:lnTo>
                    <a:pt x="170" y="119"/>
                  </a:lnTo>
                  <a:lnTo>
                    <a:pt x="159" y="121"/>
                  </a:lnTo>
                  <a:lnTo>
                    <a:pt x="147" y="122"/>
                  </a:lnTo>
                  <a:lnTo>
                    <a:pt x="132" y="121"/>
                  </a:lnTo>
                  <a:lnTo>
                    <a:pt x="117" y="118"/>
                  </a:lnTo>
                  <a:lnTo>
                    <a:pt x="103" y="115"/>
                  </a:lnTo>
                  <a:lnTo>
                    <a:pt x="89" y="110"/>
                  </a:lnTo>
                  <a:lnTo>
                    <a:pt x="76" y="103"/>
                  </a:lnTo>
                  <a:lnTo>
                    <a:pt x="64" y="96"/>
                  </a:lnTo>
                  <a:lnTo>
                    <a:pt x="53" y="88"/>
                  </a:lnTo>
                  <a:lnTo>
                    <a:pt x="44" y="79"/>
                  </a:lnTo>
                  <a:lnTo>
                    <a:pt x="82" y="79"/>
                  </a:lnTo>
                  <a:lnTo>
                    <a:pt x="88" y="78"/>
                  </a:lnTo>
                  <a:lnTo>
                    <a:pt x="93" y="74"/>
                  </a:lnTo>
                  <a:lnTo>
                    <a:pt x="96" y="70"/>
                  </a:lnTo>
                  <a:lnTo>
                    <a:pt x="97" y="64"/>
                  </a:lnTo>
                  <a:lnTo>
                    <a:pt x="96" y="58"/>
                  </a:lnTo>
                  <a:lnTo>
                    <a:pt x="93" y="53"/>
                  </a:lnTo>
                  <a:lnTo>
                    <a:pt x="88" y="50"/>
                  </a:lnTo>
                  <a:lnTo>
                    <a:pt x="82" y="49"/>
                  </a:lnTo>
                  <a:lnTo>
                    <a:pt x="0" y="49"/>
                  </a:lnTo>
                  <a:lnTo>
                    <a:pt x="0" y="121"/>
                  </a:lnTo>
                  <a:lnTo>
                    <a:pt x="1" y="126"/>
                  </a:lnTo>
                  <a:lnTo>
                    <a:pt x="3" y="132"/>
                  </a:lnTo>
                  <a:lnTo>
                    <a:pt x="9" y="134"/>
                  </a:lnTo>
                  <a:lnTo>
                    <a:pt x="15" y="136"/>
                  </a:lnTo>
                  <a:lnTo>
                    <a:pt x="21" y="134"/>
                  </a:lnTo>
                  <a:lnTo>
                    <a:pt x="25" y="132"/>
                  </a:lnTo>
                  <a:lnTo>
                    <a:pt x="29" y="127"/>
                  </a:lnTo>
                  <a:lnTo>
                    <a:pt x="30" y="121"/>
                  </a:lnTo>
                  <a:lnTo>
                    <a:pt x="30" y="107"/>
                  </a:lnTo>
                  <a:lnTo>
                    <a:pt x="42" y="117"/>
                  </a:lnTo>
                  <a:lnTo>
                    <a:pt x="54" y="125"/>
                  </a:lnTo>
                  <a:lnTo>
                    <a:pt x="68" y="133"/>
                  </a:lnTo>
                  <a:lnTo>
                    <a:pt x="82" y="139"/>
                  </a:lnTo>
                  <a:lnTo>
                    <a:pt x="98" y="145"/>
                  </a:lnTo>
                  <a:lnTo>
                    <a:pt x="113" y="148"/>
                  </a:lnTo>
                  <a:lnTo>
                    <a:pt x="131" y="151"/>
                  </a:lnTo>
                  <a:lnTo>
                    <a:pt x="147" y="152"/>
                  </a:lnTo>
                  <a:lnTo>
                    <a:pt x="162" y="151"/>
                  </a:lnTo>
                  <a:lnTo>
                    <a:pt x="177" y="148"/>
                  </a:lnTo>
                  <a:lnTo>
                    <a:pt x="191" y="145"/>
                  </a:lnTo>
                  <a:lnTo>
                    <a:pt x="205" y="139"/>
                  </a:lnTo>
                  <a:lnTo>
                    <a:pt x="218" y="133"/>
                  </a:lnTo>
                  <a:lnTo>
                    <a:pt x="229" y="126"/>
                  </a:lnTo>
                  <a:lnTo>
                    <a:pt x="241" y="117"/>
                  </a:lnTo>
                  <a:lnTo>
                    <a:pt x="251" y="108"/>
                  </a:lnTo>
                  <a:lnTo>
                    <a:pt x="260" y="96"/>
                  </a:lnTo>
                  <a:lnTo>
                    <a:pt x="270" y="85"/>
                  </a:lnTo>
                  <a:lnTo>
                    <a:pt x="277" y="73"/>
                  </a:lnTo>
                  <a:lnTo>
                    <a:pt x="282" y="59"/>
                  </a:lnTo>
                  <a:lnTo>
                    <a:pt x="287" y="45"/>
                  </a:lnTo>
                  <a:lnTo>
                    <a:pt x="291" y="30"/>
                  </a:lnTo>
                  <a:lnTo>
                    <a:pt x="293" y="15"/>
                  </a:lnTo>
                  <a:lnTo>
                    <a:pt x="294" y="0"/>
                  </a:lnTo>
                  <a:lnTo>
                    <a:pt x="264"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40" name="Google Shape;240;p4"/>
          <p:cNvGrpSpPr/>
          <p:nvPr/>
        </p:nvGrpSpPr>
        <p:grpSpPr>
          <a:xfrm>
            <a:off x="981551" y="3902668"/>
            <a:ext cx="352951" cy="282362"/>
            <a:chOff x="322263" y="3937000"/>
            <a:chExt cx="285750" cy="228601"/>
          </a:xfrm>
        </p:grpSpPr>
        <p:sp>
          <p:nvSpPr>
            <p:cNvPr id="241" name="Google Shape;241;p4"/>
            <p:cNvSpPr/>
            <p:nvPr/>
          </p:nvSpPr>
          <p:spPr>
            <a:xfrm>
              <a:off x="373063" y="3986213"/>
              <a:ext cx="234950" cy="179388"/>
            </a:xfrm>
            <a:custGeom>
              <a:avLst/>
              <a:gdLst/>
              <a:ahLst/>
              <a:cxnLst/>
              <a:rect l="l" t="t" r="r" b="b"/>
              <a:pathLst>
                <a:path w="743" h="565" extrusionOk="0">
                  <a:moveTo>
                    <a:pt x="684" y="0"/>
                  </a:moveTo>
                  <a:lnTo>
                    <a:pt x="684" y="380"/>
                  </a:lnTo>
                  <a:lnTo>
                    <a:pt x="683" y="393"/>
                  </a:lnTo>
                  <a:lnTo>
                    <a:pt x="681" y="405"/>
                  </a:lnTo>
                  <a:lnTo>
                    <a:pt x="678" y="417"/>
                  </a:lnTo>
                  <a:lnTo>
                    <a:pt x="674" y="429"/>
                  </a:lnTo>
                  <a:lnTo>
                    <a:pt x="669" y="440"/>
                  </a:lnTo>
                  <a:lnTo>
                    <a:pt x="662" y="449"/>
                  </a:lnTo>
                  <a:lnTo>
                    <a:pt x="655" y="460"/>
                  </a:lnTo>
                  <a:lnTo>
                    <a:pt x="647" y="468"/>
                  </a:lnTo>
                  <a:lnTo>
                    <a:pt x="639" y="476"/>
                  </a:lnTo>
                  <a:lnTo>
                    <a:pt x="630" y="483"/>
                  </a:lnTo>
                  <a:lnTo>
                    <a:pt x="619" y="490"/>
                  </a:lnTo>
                  <a:lnTo>
                    <a:pt x="608" y="495"/>
                  </a:lnTo>
                  <a:lnTo>
                    <a:pt x="597" y="499"/>
                  </a:lnTo>
                  <a:lnTo>
                    <a:pt x="585" y="503"/>
                  </a:lnTo>
                  <a:lnTo>
                    <a:pt x="573" y="504"/>
                  </a:lnTo>
                  <a:lnTo>
                    <a:pt x="560" y="505"/>
                  </a:lnTo>
                  <a:lnTo>
                    <a:pt x="0" y="505"/>
                  </a:lnTo>
                  <a:lnTo>
                    <a:pt x="5" y="518"/>
                  </a:lnTo>
                  <a:lnTo>
                    <a:pt x="13" y="529"/>
                  </a:lnTo>
                  <a:lnTo>
                    <a:pt x="23" y="540"/>
                  </a:lnTo>
                  <a:lnTo>
                    <a:pt x="33" y="548"/>
                  </a:lnTo>
                  <a:lnTo>
                    <a:pt x="45" y="555"/>
                  </a:lnTo>
                  <a:lnTo>
                    <a:pt x="58" y="561"/>
                  </a:lnTo>
                  <a:lnTo>
                    <a:pt x="71" y="564"/>
                  </a:lnTo>
                  <a:lnTo>
                    <a:pt x="86" y="565"/>
                  </a:lnTo>
                  <a:lnTo>
                    <a:pt x="651" y="565"/>
                  </a:lnTo>
                  <a:lnTo>
                    <a:pt x="660" y="564"/>
                  </a:lnTo>
                  <a:lnTo>
                    <a:pt x="669" y="563"/>
                  </a:lnTo>
                  <a:lnTo>
                    <a:pt x="678" y="561"/>
                  </a:lnTo>
                  <a:lnTo>
                    <a:pt x="686" y="557"/>
                  </a:lnTo>
                  <a:lnTo>
                    <a:pt x="695" y="554"/>
                  </a:lnTo>
                  <a:lnTo>
                    <a:pt x="703" y="549"/>
                  </a:lnTo>
                  <a:lnTo>
                    <a:pt x="710" y="543"/>
                  </a:lnTo>
                  <a:lnTo>
                    <a:pt x="717" y="537"/>
                  </a:lnTo>
                  <a:lnTo>
                    <a:pt x="722" y="530"/>
                  </a:lnTo>
                  <a:lnTo>
                    <a:pt x="728" y="523"/>
                  </a:lnTo>
                  <a:lnTo>
                    <a:pt x="733" y="515"/>
                  </a:lnTo>
                  <a:lnTo>
                    <a:pt x="736" y="507"/>
                  </a:lnTo>
                  <a:lnTo>
                    <a:pt x="740" y="498"/>
                  </a:lnTo>
                  <a:lnTo>
                    <a:pt x="742" y="489"/>
                  </a:lnTo>
                  <a:lnTo>
                    <a:pt x="743" y="479"/>
                  </a:lnTo>
                  <a:lnTo>
                    <a:pt x="743" y="470"/>
                  </a:lnTo>
                  <a:lnTo>
                    <a:pt x="743" y="88"/>
                  </a:lnTo>
                  <a:lnTo>
                    <a:pt x="742" y="74"/>
                  </a:lnTo>
                  <a:lnTo>
                    <a:pt x="740" y="60"/>
                  </a:lnTo>
                  <a:lnTo>
                    <a:pt x="734" y="46"/>
                  </a:lnTo>
                  <a:lnTo>
                    <a:pt x="727" y="35"/>
                  </a:lnTo>
                  <a:lnTo>
                    <a:pt x="718" y="23"/>
                  </a:lnTo>
                  <a:lnTo>
                    <a:pt x="707" y="14"/>
                  </a:lnTo>
                  <a:lnTo>
                    <a:pt x="696" y="7"/>
                  </a:lnTo>
                  <a:lnTo>
                    <a:pt x="684"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2" name="Google Shape;242;p4"/>
            <p:cNvSpPr/>
            <p:nvPr/>
          </p:nvSpPr>
          <p:spPr>
            <a:xfrm>
              <a:off x="342900" y="3957638"/>
              <a:ext cx="236538" cy="179388"/>
            </a:xfrm>
            <a:custGeom>
              <a:avLst/>
              <a:gdLst/>
              <a:ahLst/>
              <a:cxnLst/>
              <a:rect l="l" t="t" r="r" b="b"/>
              <a:pathLst>
                <a:path w="746" h="565" extrusionOk="0">
                  <a:moveTo>
                    <a:pt x="746" y="470"/>
                  </a:moveTo>
                  <a:lnTo>
                    <a:pt x="746" y="89"/>
                  </a:lnTo>
                  <a:lnTo>
                    <a:pt x="745" y="81"/>
                  </a:lnTo>
                  <a:lnTo>
                    <a:pt x="745" y="74"/>
                  </a:lnTo>
                  <a:lnTo>
                    <a:pt x="743" y="66"/>
                  </a:lnTo>
                  <a:lnTo>
                    <a:pt x="741" y="59"/>
                  </a:lnTo>
                  <a:lnTo>
                    <a:pt x="736" y="46"/>
                  </a:lnTo>
                  <a:lnTo>
                    <a:pt x="728" y="33"/>
                  </a:lnTo>
                  <a:lnTo>
                    <a:pt x="718" y="23"/>
                  </a:lnTo>
                  <a:lnTo>
                    <a:pt x="708" y="12"/>
                  </a:lnTo>
                  <a:lnTo>
                    <a:pt x="696" y="5"/>
                  </a:lnTo>
                  <a:lnTo>
                    <a:pt x="684" y="0"/>
                  </a:lnTo>
                  <a:lnTo>
                    <a:pt x="685" y="11"/>
                  </a:lnTo>
                  <a:lnTo>
                    <a:pt x="686" y="24"/>
                  </a:lnTo>
                  <a:lnTo>
                    <a:pt x="686" y="384"/>
                  </a:lnTo>
                  <a:lnTo>
                    <a:pt x="685" y="397"/>
                  </a:lnTo>
                  <a:lnTo>
                    <a:pt x="684" y="409"/>
                  </a:lnTo>
                  <a:lnTo>
                    <a:pt x="680" y="420"/>
                  </a:lnTo>
                  <a:lnTo>
                    <a:pt x="677" y="432"/>
                  </a:lnTo>
                  <a:lnTo>
                    <a:pt x="671" y="442"/>
                  </a:lnTo>
                  <a:lnTo>
                    <a:pt x="665" y="451"/>
                  </a:lnTo>
                  <a:lnTo>
                    <a:pt x="658" y="461"/>
                  </a:lnTo>
                  <a:lnTo>
                    <a:pt x="650" y="470"/>
                  </a:lnTo>
                  <a:lnTo>
                    <a:pt x="642" y="477"/>
                  </a:lnTo>
                  <a:lnTo>
                    <a:pt x="633" y="484"/>
                  </a:lnTo>
                  <a:lnTo>
                    <a:pt x="622" y="491"/>
                  </a:lnTo>
                  <a:lnTo>
                    <a:pt x="612" y="495"/>
                  </a:lnTo>
                  <a:lnTo>
                    <a:pt x="601" y="499"/>
                  </a:lnTo>
                  <a:lnTo>
                    <a:pt x="590" y="502"/>
                  </a:lnTo>
                  <a:lnTo>
                    <a:pt x="578" y="505"/>
                  </a:lnTo>
                  <a:lnTo>
                    <a:pt x="565" y="505"/>
                  </a:lnTo>
                  <a:lnTo>
                    <a:pt x="24" y="505"/>
                  </a:lnTo>
                  <a:lnTo>
                    <a:pt x="12" y="503"/>
                  </a:lnTo>
                  <a:lnTo>
                    <a:pt x="0" y="502"/>
                  </a:lnTo>
                  <a:lnTo>
                    <a:pt x="6" y="515"/>
                  </a:lnTo>
                  <a:lnTo>
                    <a:pt x="14" y="528"/>
                  </a:lnTo>
                  <a:lnTo>
                    <a:pt x="23" y="538"/>
                  </a:lnTo>
                  <a:lnTo>
                    <a:pt x="34" y="547"/>
                  </a:lnTo>
                  <a:lnTo>
                    <a:pt x="46" y="554"/>
                  </a:lnTo>
                  <a:lnTo>
                    <a:pt x="59" y="560"/>
                  </a:lnTo>
                  <a:lnTo>
                    <a:pt x="66" y="563"/>
                  </a:lnTo>
                  <a:lnTo>
                    <a:pt x="73" y="564"/>
                  </a:lnTo>
                  <a:lnTo>
                    <a:pt x="80" y="565"/>
                  </a:lnTo>
                  <a:lnTo>
                    <a:pt x="88" y="565"/>
                  </a:lnTo>
                  <a:lnTo>
                    <a:pt x="652" y="565"/>
                  </a:lnTo>
                  <a:lnTo>
                    <a:pt x="661" y="564"/>
                  </a:lnTo>
                  <a:lnTo>
                    <a:pt x="671" y="563"/>
                  </a:lnTo>
                  <a:lnTo>
                    <a:pt x="680" y="560"/>
                  </a:lnTo>
                  <a:lnTo>
                    <a:pt x="688" y="557"/>
                  </a:lnTo>
                  <a:lnTo>
                    <a:pt x="696" y="553"/>
                  </a:lnTo>
                  <a:lnTo>
                    <a:pt x="704" y="549"/>
                  </a:lnTo>
                  <a:lnTo>
                    <a:pt x="711" y="543"/>
                  </a:lnTo>
                  <a:lnTo>
                    <a:pt x="718" y="537"/>
                  </a:lnTo>
                  <a:lnTo>
                    <a:pt x="724" y="530"/>
                  </a:lnTo>
                  <a:lnTo>
                    <a:pt x="730" y="523"/>
                  </a:lnTo>
                  <a:lnTo>
                    <a:pt x="734" y="515"/>
                  </a:lnTo>
                  <a:lnTo>
                    <a:pt x="738" y="507"/>
                  </a:lnTo>
                  <a:lnTo>
                    <a:pt x="741" y="498"/>
                  </a:lnTo>
                  <a:lnTo>
                    <a:pt x="744" y="490"/>
                  </a:lnTo>
                  <a:lnTo>
                    <a:pt x="745" y="480"/>
                  </a:lnTo>
                  <a:lnTo>
                    <a:pt x="746" y="47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3" name="Google Shape;243;p4"/>
            <p:cNvSpPr/>
            <p:nvPr/>
          </p:nvSpPr>
          <p:spPr>
            <a:xfrm>
              <a:off x="322263" y="3984625"/>
              <a:ext cx="228600" cy="123825"/>
            </a:xfrm>
            <a:custGeom>
              <a:avLst/>
              <a:gdLst/>
              <a:ahLst/>
              <a:cxnLst/>
              <a:rect l="l" t="t" r="r" b="b"/>
              <a:pathLst>
                <a:path w="722" h="391" extrusionOk="0">
                  <a:moveTo>
                    <a:pt x="631" y="391"/>
                  </a:moveTo>
                  <a:lnTo>
                    <a:pt x="641" y="391"/>
                  </a:lnTo>
                  <a:lnTo>
                    <a:pt x="650" y="388"/>
                  </a:lnTo>
                  <a:lnTo>
                    <a:pt x="658" y="387"/>
                  </a:lnTo>
                  <a:lnTo>
                    <a:pt x="666" y="384"/>
                  </a:lnTo>
                  <a:lnTo>
                    <a:pt x="674" y="380"/>
                  </a:lnTo>
                  <a:lnTo>
                    <a:pt x="681" y="375"/>
                  </a:lnTo>
                  <a:lnTo>
                    <a:pt x="688" y="370"/>
                  </a:lnTo>
                  <a:lnTo>
                    <a:pt x="695" y="364"/>
                  </a:lnTo>
                  <a:lnTo>
                    <a:pt x="701" y="358"/>
                  </a:lnTo>
                  <a:lnTo>
                    <a:pt x="707" y="351"/>
                  </a:lnTo>
                  <a:lnTo>
                    <a:pt x="710" y="343"/>
                  </a:lnTo>
                  <a:lnTo>
                    <a:pt x="715" y="336"/>
                  </a:lnTo>
                  <a:lnTo>
                    <a:pt x="717" y="327"/>
                  </a:lnTo>
                  <a:lnTo>
                    <a:pt x="719" y="319"/>
                  </a:lnTo>
                  <a:lnTo>
                    <a:pt x="721" y="309"/>
                  </a:lnTo>
                  <a:lnTo>
                    <a:pt x="722" y="300"/>
                  </a:lnTo>
                  <a:lnTo>
                    <a:pt x="722" y="0"/>
                  </a:lnTo>
                  <a:lnTo>
                    <a:pt x="244" y="0"/>
                  </a:lnTo>
                  <a:lnTo>
                    <a:pt x="0" y="0"/>
                  </a:lnTo>
                  <a:lnTo>
                    <a:pt x="0" y="300"/>
                  </a:lnTo>
                  <a:lnTo>
                    <a:pt x="1" y="309"/>
                  </a:lnTo>
                  <a:lnTo>
                    <a:pt x="2" y="319"/>
                  </a:lnTo>
                  <a:lnTo>
                    <a:pt x="5" y="327"/>
                  </a:lnTo>
                  <a:lnTo>
                    <a:pt x="7" y="336"/>
                  </a:lnTo>
                  <a:lnTo>
                    <a:pt x="12" y="343"/>
                  </a:lnTo>
                  <a:lnTo>
                    <a:pt x="16" y="351"/>
                  </a:lnTo>
                  <a:lnTo>
                    <a:pt x="21" y="358"/>
                  </a:lnTo>
                  <a:lnTo>
                    <a:pt x="27" y="364"/>
                  </a:lnTo>
                  <a:lnTo>
                    <a:pt x="34" y="370"/>
                  </a:lnTo>
                  <a:lnTo>
                    <a:pt x="41" y="375"/>
                  </a:lnTo>
                  <a:lnTo>
                    <a:pt x="48" y="380"/>
                  </a:lnTo>
                  <a:lnTo>
                    <a:pt x="56" y="384"/>
                  </a:lnTo>
                  <a:lnTo>
                    <a:pt x="64" y="387"/>
                  </a:lnTo>
                  <a:lnTo>
                    <a:pt x="72" y="389"/>
                  </a:lnTo>
                  <a:lnTo>
                    <a:pt x="81" y="391"/>
                  </a:lnTo>
                  <a:lnTo>
                    <a:pt x="90" y="391"/>
                  </a:lnTo>
                  <a:lnTo>
                    <a:pt x="631" y="391"/>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4" name="Google Shape;244;p4"/>
            <p:cNvSpPr/>
            <p:nvPr/>
          </p:nvSpPr>
          <p:spPr>
            <a:xfrm>
              <a:off x="322263" y="3937000"/>
              <a:ext cx="228600" cy="38100"/>
            </a:xfrm>
            <a:custGeom>
              <a:avLst/>
              <a:gdLst/>
              <a:ahLst/>
              <a:cxnLst/>
              <a:rect l="l" t="t" r="r" b="b"/>
              <a:pathLst>
                <a:path w="722" h="120" extrusionOk="0">
                  <a:moveTo>
                    <a:pt x="241" y="97"/>
                  </a:moveTo>
                  <a:lnTo>
                    <a:pt x="236" y="97"/>
                  </a:lnTo>
                  <a:lnTo>
                    <a:pt x="232" y="96"/>
                  </a:lnTo>
                  <a:lnTo>
                    <a:pt x="228" y="93"/>
                  </a:lnTo>
                  <a:lnTo>
                    <a:pt x="225" y="91"/>
                  </a:lnTo>
                  <a:lnTo>
                    <a:pt x="222" y="88"/>
                  </a:lnTo>
                  <a:lnTo>
                    <a:pt x="220" y="84"/>
                  </a:lnTo>
                  <a:lnTo>
                    <a:pt x="219" y="80"/>
                  </a:lnTo>
                  <a:lnTo>
                    <a:pt x="218" y="75"/>
                  </a:lnTo>
                  <a:lnTo>
                    <a:pt x="219" y="70"/>
                  </a:lnTo>
                  <a:lnTo>
                    <a:pt x="220" y="66"/>
                  </a:lnTo>
                  <a:lnTo>
                    <a:pt x="222" y="62"/>
                  </a:lnTo>
                  <a:lnTo>
                    <a:pt x="225" y="59"/>
                  </a:lnTo>
                  <a:lnTo>
                    <a:pt x="228" y="56"/>
                  </a:lnTo>
                  <a:lnTo>
                    <a:pt x="232" y="54"/>
                  </a:lnTo>
                  <a:lnTo>
                    <a:pt x="236" y="53"/>
                  </a:lnTo>
                  <a:lnTo>
                    <a:pt x="241" y="53"/>
                  </a:lnTo>
                  <a:lnTo>
                    <a:pt x="246" y="53"/>
                  </a:lnTo>
                  <a:lnTo>
                    <a:pt x="249" y="54"/>
                  </a:lnTo>
                  <a:lnTo>
                    <a:pt x="254" y="56"/>
                  </a:lnTo>
                  <a:lnTo>
                    <a:pt x="257" y="59"/>
                  </a:lnTo>
                  <a:lnTo>
                    <a:pt x="260" y="62"/>
                  </a:lnTo>
                  <a:lnTo>
                    <a:pt x="262" y="67"/>
                  </a:lnTo>
                  <a:lnTo>
                    <a:pt x="263" y="70"/>
                  </a:lnTo>
                  <a:lnTo>
                    <a:pt x="263" y="75"/>
                  </a:lnTo>
                  <a:lnTo>
                    <a:pt x="263" y="80"/>
                  </a:lnTo>
                  <a:lnTo>
                    <a:pt x="262" y="84"/>
                  </a:lnTo>
                  <a:lnTo>
                    <a:pt x="260" y="88"/>
                  </a:lnTo>
                  <a:lnTo>
                    <a:pt x="257" y="91"/>
                  </a:lnTo>
                  <a:lnTo>
                    <a:pt x="254" y="93"/>
                  </a:lnTo>
                  <a:lnTo>
                    <a:pt x="249" y="96"/>
                  </a:lnTo>
                  <a:lnTo>
                    <a:pt x="246" y="97"/>
                  </a:lnTo>
                  <a:lnTo>
                    <a:pt x="241" y="98"/>
                  </a:lnTo>
                  <a:lnTo>
                    <a:pt x="241" y="97"/>
                  </a:lnTo>
                  <a:close/>
                  <a:moveTo>
                    <a:pt x="181" y="97"/>
                  </a:moveTo>
                  <a:lnTo>
                    <a:pt x="176" y="97"/>
                  </a:lnTo>
                  <a:lnTo>
                    <a:pt x="171" y="96"/>
                  </a:lnTo>
                  <a:lnTo>
                    <a:pt x="168" y="93"/>
                  </a:lnTo>
                  <a:lnTo>
                    <a:pt x="165" y="91"/>
                  </a:lnTo>
                  <a:lnTo>
                    <a:pt x="162" y="88"/>
                  </a:lnTo>
                  <a:lnTo>
                    <a:pt x="160" y="84"/>
                  </a:lnTo>
                  <a:lnTo>
                    <a:pt x="159" y="80"/>
                  </a:lnTo>
                  <a:lnTo>
                    <a:pt x="159" y="75"/>
                  </a:lnTo>
                  <a:lnTo>
                    <a:pt x="159" y="70"/>
                  </a:lnTo>
                  <a:lnTo>
                    <a:pt x="160" y="66"/>
                  </a:lnTo>
                  <a:lnTo>
                    <a:pt x="162" y="62"/>
                  </a:lnTo>
                  <a:lnTo>
                    <a:pt x="165" y="59"/>
                  </a:lnTo>
                  <a:lnTo>
                    <a:pt x="168" y="56"/>
                  </a:lnTo>
                  <a:lnTo>
                    <a:pt x="171" y="54"/>
                  </a:lnTo>
                  <a:lnTo>
                    <a:pt x="176" y="53"/>
                  </a:lnTo>
                  <a:lnTo>
                    <a:pt x="181" y="53"/>
                  </a:lnTo>
                  <a:lnTo>
                    <a:pt x="185" y="53"/>
                  </a:lnTo>
                  <a:lnTo>
                    <a:pt x="190" y="54"/>
                  </a:lnTo>
                  <a:lnTo>
                    <a:pt x="194" y="56"/>
                  </a:lnTo>
                  <a:lnTo>
                    <a:pt x="197" y="59"/>
                  </a:lnTo>
                  <a:lnTo>
                    <a:pt x="199" y="62"/>
                  </a:lnTo>
                  <a:lnTo>
                    <a:pt x="202" y="67"/>
                  </a:lnTo>
                  <a:lnTo>
                    <a:pt x="203" y="70"/>
                  </a:lnTo>
                  <a:lnTo>
                    <a:pt x="203" y="75"/>
                  </a:lnTo>
                  <a:lnTo>
                    <a:pt x="203" y="80"/>
                  </a:lnTo>
                  <a:lnTo>
                    <a:pt x="202" y="84"/>
                  </a:lnTo>
                  <a:lnTo>
                    <a:pt x="199" y="88"/>
                  </a:lnTo>
                  <a:lnTo>
                    <a:pt x="197" y="91"/>
                  </a:lnTo>
                  <a:lnTo>
                    <a:pt x="194" y="93"/>
                  </a:lnTo>
                  <a:lnTo>
                    <a:pt x="190" y="96"/>
                  </a:lnTo>
                  <a:lnTo>
                    <a:pt x="185" y="97"/>
                  </a:lnTo>
                  <a:lnTo>
                    <a:pt x="181" y="98"/>
                  </a:lnTo>
                  <a:lnTo>
                    <a:pt x="181" y="97"/>
                  </a:lnTo>
                  <a:close/>
                  <a:moveTo>
                    <a:pt x="121" y="97"/>
                  </a:moveTo>
                  <a:lnTo>
                    <a:pt x="116" y="97"/>
                  </a:lnTo>
                  <a:lnTo>
                    <a:pt x="112" y="96"/>
                  </a:lnTo>
                  <a:lnTo>
                    <a:pt x="108" y="93"/>
                  </a:lnTo>
                  <a:lnTo>
                    <a:pt x="104" y="91"/>
                  </a:lnTo>
                  <a:lnTo>
                    <a:pt x="102" y="88"/>
                  </a:lnTo>
                  <a:lnTo>
                    <a:pt x="100" y="84"/>
                  </a:lnTo>
                  <a:lnTo>
                    <a:pt x="99" y="80"/>
                  </a:lnTo>
                  <a:lnTo>
                    <a:pt x="99" y="75"/>
                  </a:lnTo>
                  <a:lnTo>
                    <a:pt x="99" y="70"/>
                  </a:lnTo>
                  <a:lnTo>
                    <a:pt x="100" y="66"/>
                  </a:lnTo>
                  <a:lnTo>
                    <a:pt x="102" y="62"/>
                  </a:lnTo>
                  <a:lnTo>
                    <a:pt x="104" y="59"/>
                  </a:lnTo>
                  <a:lnTo>
                    <a:pt x="108" y="56"/>
                  </a:lnTo>
                  <a:lnTo>
                    <a:pt x="112" y="54"/>
                  </a:lnTo>
                  <a:lnTo>
                    <a:pt x="116" y="53"/>
                  </a:lnTo>
                  <a:lnTo>
                    <a:pt x="121" y="53"/>
                  </a:lnTo>
                  <a:lnTo>
                    <a:pt x="125" y="53"/>
                  </a:lnTo>
                  <a:lnTo>
                    <a:pt x="130" y="54"/>
                  </a:lnTo>
                  <a:lnTo>
                    <a:pt x="133" y="56"/>
                  </a:lnTo>
                  <a:lnTo>
                    <a:pt x="137" y="59"/>
                  </a:lnTo>
                  <a:lnTo>
                    <a:pt x="139" y="62"/>
                  </a:lnTo>
                  <a:lnTo>
                    <a:pt x="141" y="67"/>
                  </a:lnTo>
                  <a:lnTo>
                    <a:pt x="143" y="70"/>
                  </a:lnTo>
                  <a:lnTo>
                    <a:pt x="144" y="75"/>
                  </a:lnTo>
                  <a:lnTo>
                    <a:pt x="143" y="80"/>
                  </a:lnTo>
                  <a:lnTo>
                    <a:pt x="141" y="84"/>
                  </a:lnTo>
                  <a:lnTo>
                    <a:pt x="139" y="88"/>
                  </a:lnTo>
                  <a:lnTo>
                    <a:pt x="137" y="91"/>
                  </a:lnTo>
                  <a:lnTo>
                    <a:pt x="133" y="93"/>
                  </a:lnTo>
                  <a:lnTo>
                    <a:pt x="130" y="96"/>
                  </a:lnTo>
                  <a:lnTo>
                    <a:pt x="125" y="97"/>
                  </a:lnTo>
                  <a:lnTo>
                    <a:pt x="121" y="98"/>
                  </a:lnTo>
                  <a:lnTo>
                    <a:pt x="121" y="97"/>
                  </a:lnTo>
                  <a:close/>
                  <a:moveTo>
                    <a:pt x="722" y="90"/>
                  </a:moveTo>
                  <a:lnTo>
                    <a:pt x="721" y="81"/>
                  </a:lnTo>
                  <a:lnTo>
                    <a:pt x="719" y="71"/>
                  </a:lnTo>
                  <a:lnTo>
                    <a:pt x="717" y="63"/>
                  </a:lnTo>
                  <a:lnTo>
                    <a:pt x="715" y="55"/>
                  </a:lnTo>
                  <a:lnTo>
                    <a:pt x="710" y="47"/>
                  </a:lnTo>
                  <a:lnTo>
                    <a:pt x="707" y="40"/>
                  </a:lnTo>
                  <a:lnTo>
                    <a:pt x="701" y="33"/>
                  </a:lnTo>
                  <a:lnTo>
                    <a:pt x="695" y="26"/>
                  </a:lnTo>
                  <a:lnTo>
                    <a:pt x="688" y="21"/>
                  </a:lnTo>
                  <a:lnTo>
                    <a:pt x="681" y="16"/>
                  </a:lnTo>
                  <a:lnTo>
                    <a:pt x="674" y="11"/>
                  </a:lnTo>
                  <a:lnTo>
                    <a:pt x="666" y="7"/>
                  </a:lnTo>
                  <a:lnTo>
                    <a:pt x="658" y="4"/>
                  </a:lnTo>
                  <a:lnTo>
                    <a:pt x="650" y="2"/>
                  </a:lnTo>
                  <a:lnTo>
                    <a:pt x="641" y="1"/>
                  </a:lnTo>
                  <a:lnTo>
                    <a:pt x="631" y="0"/>
                  </a:lnTo>
                  <a:lnTo>
                    <a:pt x="90" y="0"/>
                  </a:lnTo>
                  <a:lnTo>
                    <a:pt x="81" y="1"/>
                  </a:lnTo>
                  <a:lnTo>
                    <a:pt x="73" y="2"/>
                  </a:lnTo>
                  <a:lnTo>
                    <a:pt x="64" y="4"/>
                  </a:lnTo>
                  <a:lnTo>
                    <a:pt x="56" y="7"/>
                  </a:lnTo>
                  <a:lnTo>
                    <a:pt x="48" y="11"/>
                  </a:lnTo>
                  <a:lnTo>
                    <a:pt x="41" y="16"/>
                  </a:lnTo>
                  <a:lnTo>
                    <a:pt x="34" y="21"/>
                  </a:lnTo>
                  <a:lnTo>
                    <a:pt x="27" y="26"/>
                  </a:lnTo>
                  <a:lnTo>
                    <a:pt x="21" y="33"/>
                  </a:lnTo>
                  <a:lnTo>
                    <a:pt x="16" y="40"/>
                  </a:lnTo>
                  <a:lnTo>
                    <a:pt x="12" y="47"/>
                  </a:lnTo>
                  <a:lnTo>
                    <a:pt x="7" y="55"/>
                  </a:lnTo>
                  <a:lnTo>
                    <a:pt x="5" y="63"/>
                  </a:lnTo>
                  <a:lnTo>
                    <a:pt x="2" y="71"/>
                  </a:lnTo>
                  <a:lnTo>
                    <a:pt x="1" y="81"/>
                  </a:lnTo>
                  <a:lnTo>
                    <a:pt x="0" y="90"/>
                  </a:lnTo>
                  <a:lnTo>
                    <a:pt x="0" y="120"/>
                  </a:lnTo>
                  <a:lnTo>
                    <a:pt x="722" y="120"/>
                  </a:lnTo>
                  <a:lnTo>
                    <a:pt x="722" y="9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45" name="Google Shape;245;p4"/>
          <p:cNvGrpSpPr/>
          <p:nvPr/>
        </p:nvGrpSpPr>
        <p:grpSpPr>
          <a:xfrm>
            <a:off x="3260905" y="2554779"/>
            <a:ext cx="354912" cy="352951"/>
            <a:chOff x="4892675" y="2516188"/>
            <a:chExt cx="287338" cy="285750"/>
          </a:xfrm>
        </p:grpSpPr>
        <p:sp>
          <p:nvSpPr>
            <p:cNvPr id="246" name="Google Shape;246;p4"/>
            <p:cNvSpPr/>
            <p:nvPr/>
          </p:nvSpPr>
          <p:spPr>
            <a:xfrm>
              <a:off x="4892675" y="2554288"/>
              <a:ext cx="200025" cy="220663"/>
            </a:xfrm>
            <a:custGeom>
              <a:avLst/>
              <a:gdLst/>
              <a:ahLst/>
              <a:cxnLst/>
              <a:rect l="l" t="t" r="r" b="b"/>
              <a:pathLst>
                <a:path w="506" h="554" extrusionOk="0">
                  <a:moveTo>
                    <a:pt x="411" y="506"/>
                  </a:moveTo>
                  <a:lnTo>
                    <a:pt x="506" y="410"/>
                  </a:lnTo>
                  <a:lnTo>
                    <a:pt x="506" y="11"/>
                  </a:lnTo>
                  <a:lnTo>
                    <a:pt x="505" y="7"/>
                  </a:lnTo>
                  <a:lnTo>
                    <a:pt x="503" y="3"/>
                  </a:lnTo>
                  <a:lnTo>
                    <a:pt x="499" y="1"/>
                  </a:lnTo>
                  <a:lnTo>
                    <a:pt x="494" y="0"/>
                  </a:lnTo>
                  <a:lnTo>
                    <a:pt x="410" y="0"/>
                  </a:lnTo>
                  <a:lnTo>
                    <a:pt x="410" y="71"/>
                  </a:lnTo>
                  <a:lnTo>
                    <a:pt x="434" y="71"/>
                  </a:lnTo>
                  <a:lnTo>
                    <a:pt x="434" y="481"/>
                  </a:lnTo>
                  <a:lnTo>
                    <a:pt x="73" y="481"/>
                  </a:lnTo>
                  <a:lnTo>
                    <a:pt x="73" y="71"/>
                  </a:lnTo>
                  <a:lnTo>
                    <a:pt x="97" y="71"/>
                  </a:lnTo>
                  <a:lnTo>
                    <a:pt x="97" y="0"/>
                  </a:lnTo>
                  <a:lnTo>
                    <a:pt x="12" y="0"/>
                  </a:lnTo>
                  <a:lnTo>
                    <a:pt x="7" y="1"/>
                  </a:lnTo>
                  <a:lnTo>
                    <a:pt x="4" y="3"/>
                  </a:lnTo>
                  <a:lnTo>
                    <a:pt x="1" y="7"/>
                  </a:lnTo>
                  <a:lnTo>
                    <a:pt x="0" y="11"/>
                  </a:lnTo>
                  <a:lnTo>
                    <a:pt x="0" y="494"/>
                  </a:lnTo>
                  <a:lnTo>
                    <a:pt x="0" y="501"/>
                  </a:lnTo>
                  <a:lnTo>
                    <a:pt x="1" y="508"/>
                  </a:lnTo>
                  <a:lnTo>
                    <a:pt x="2" y="514"/>
                  </a:lnTo>
                  <a:lnTo>
                    <a:pt x="4" y="520"/>
                  </a:lnTo>
                  <a:lnTo>
                    <a:pt x="6" y="525"/>
                  </a:lnTo>
                  <a:lnTo>
                    <a:pt x="9" y="530"/>
                  </a:lnTo>
                  <a:lnTo>
                    <a:pt x="12" y="534"/>
                  </a:lnTo>
                  <a:lnTo>
                    <a:pt x="15" y="538"/>
                  </a:lnTo>
                  <a:lnTo>
                    <a:pt x="20" y="542"/>
                  </a:lnTo>
                  <a:lnTo>
                    <a:pt x="24" y="546"/>
                  </a:lnTo>
                  <a:lnTo>
                    <a:pt x="29" y="548"/>
                  </a:lnTo>
                  <a:lnTo>
                    <a:pt x="35" y="550"/>
                  </a:lnTo>
                  <a:lnTo>
                    <a:pt x="40" y="552"/>
                  </a:lnTo>
                  <a:lnTo>
                    <a:pt x="46" y="553"/>
                  </a:lnTo>
                  <a:lnTo>
                    <a:pt x="53" y="554"/>
                  </a:lnTo>
                  <a:lnTo>
                    <a:pt x="60" y="554"/>
                  </a:lnTo>
                  <a:lnTo>
                    <a:pt x="396" y="554"/>
                  </a:lnTo>
                  <a:lnTo>
                    <a:pt x="408" y="512"/>
                  </a:lnTo>
                  <a:lnTo>
                    <a:pt x="409" y="509"/>
                  </a:lnTo>
                  <a:lnTo>
                    <a:pt x="411" y="506"/>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7" name="Google Shape;247;p4"/>
            <p:cNvSpPr/>
            <p:nvPr/>
          </p:nvSpPr>
          <p:spPr>
            <a:xfrm>
              <a:off x="4953000" y="2622550"/>
              <a:ext cx="69850" cy="9525"/>
            </a:xfrm>
            <a:custGeom>
              <a:avLst/>
              <a:gdLst/>
              <a:ahLst/>
              <a:cxnLst/>
              <a:rect l="l" t="t" r="r" b="b"/>
              <a:pathLst>
                <a:path w="176" h="25" extrusionOk="0">
                  <a:moveTo>
                    <a:pt x="164" y="0"/>
                  </a:moveTo>
                  <a:lnTo>
                    <a:pt x="12" y="0"/>
                  </a:lnTo>
                  <a:lnTo>
                    <a:pt x="7" y="1"/>
                  </a:lnTo>
                  <a:lnTo>
                    <a:pt x="4" y="4"/>
                  </a:lnTo>
                  <a:lnTo>
                    <a:pt x="1" y="7"/>
                  </a:lnTo>
                  <a:lnTo>
                    <a:pt x="0" y="12"/>
                  </a:lnTo>
                  <a:lnTo>
                    <a:pt x="1" y="18"/>
                  </a:lnTo>
                  <a:lnTo>
                    <a:pt x="4" y="21"/>
                  </a:lnTo>
                  <a:lnTo>
                    <a:pt x="7" y="24"/>
                  </a:lnTo>
                  <a:lnTo>
                    <a:pt x="12" y="25"/>
                  </a:lnTo>
                  <a:lnTo>
                    <a:pt x="164" y="25"/>
                  </a:lnTo>
                  <a:lnTo>
                    <a:pt x="168" y="24"/>
                  </a:lnTo>
                  <a:lnTo>
                    <a:pt x="172" y="21"/>
                  </a:lnTo>
                  <a:lnTo>
                    <a:pt x="175" y="18"/>
                  </a:lnTo>
                  <a:lnTo>
                    <a:pt x="176" y="12"/>
                  </a:lnTo>
                  <a:lnTo>
                    <a:pt x="175" y="7"/>
                  </a:lnTo>
                  <a:lnTo>
                    <a:pt x="172" y="4"/>
                  </a:lnTo>
                  <a:lnTo>
                    <a:pt x="168" y="1"/>
                  </a:lnTo>
                  <a:lnTo>
                    <a:pt x="164"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8" name="Google Shape;248;p4"/>
            <p:cNvSpPr/>
            <p:nvPr/>
          </p:nvSpPr>
          <p:spPr>
            <a:xfrm>
              <a:off x="4940300" y="2516188"/>
              <a:ext cx="104775" cy="82550"/>
            </a:xfrm>
            <a:custGeom>
              <a:avLst/>
              <a:gdLst/>
              <a:ahLst/>
              <a:cxnLst/>
              <a:rect l="l" t="t" r="r" b="b"/>
              <a:pathLst>
                <a:path w="266" h="205" extrusionOk="0">
                  <a:moveTo>
                    <a:pt x="13" y="205"/>
                  </a:moveTo>
                  <a:lnTo>
                    <a:pt x="253" y="205"/>
                  </a:lnTo>
                  <a:lnTo>
                    <a:pt x="258" y="204"/>
                  </a:lnTo>
                  <a:lnTo>
                    <a:pt x="263" y="202"/>
                  </a:lnTo>
                  <a:lnTo>
                    <a:pt x="265" y="198"/>
                  </a:lnTo>
                  <a:lnTo>
                    <a:pt x="266" y="193"/>
                  </a:lnTo>
                  <a:lnTo>
                    <a:pt x="266" y="60"/>
                  </a:lnTo>
                  <a:lnTo>
                    <a:pt x="265" y="56"/>
                  </a:lnTo>
                  <a:lnTo>
                    <a:pt x="263" y="52"/>
                  </a:lnTo>
                  <a:lnTo>
                    <a:pt x="258" y="49"/>
                  </a:lnTo>
                  <a:lnTo>
                    <a:pt x="253" y="48"/>
                  </a:lnTo>
                  <a:lnTo>
                    <a:pt x="217" y="48"/>
                  </a:lnTo>
                  <a:lnTo>
                    <a:pt x="207" y="48"/>
                  </a:lnTo>
                  <a:lnTo>
                    <a:pt x="205" y="43"/>
                  </a:lnTo>
                  <a:lnTo>
                    <a:pt x="203" y="38"/>
                  </a:lnTo>
                  <a:lnTo>
                    <a:pt x="200" y="32"/>
                  </a:lnTo>
                  <a:lnTo>
                    <a:pt x="197" y="26"/>
                  </a:lnTo>
                  <a:lnTo>
                    <a:pt x="192" y="19"/>
                  </a:lnTo>
                  <a:lnTo>
                    <a:pt x="186" y="14"/>
                  </a:lnTo>
                  <a:lnTo>
                    <a:pt x="178" y="9"/>
                  </a:lnTo>
                  <a:lnTo>
                    <a:pt x="169" y="5"/>
                  </a:lnTo>
                  <a:lnTo>
                    <a:pt x="169" y="5"/>
                  </a:lnTo>
                  <a:lnTo>
                    <a:pt x="169" y="5"/>
                  </a:lnTo>
                  <a:lnTo>
                    <a:pt x="166" y="4"/>
                  </a:lnTo>
                  <a:lnTo>
                    <a:pt x="163" y="4"/>
                  </a:lnTo>
                  <a:lnTo>
                    <a:pt x="162" y="4"/>
                  </a:lnTo>
                  <a:lnTo>
                    <a:pt x="161" y="4"/>
                  </a:lnTo>
                  <a:lnTo>
                    <a:pt x="158" y="3"/>
                  </a:lnTo>
                  <a:lnTo>
                    <a:pt x="155" y="2"/>
                  </a:lnTo>
                  <a:lnTo>
                    <a:pt x="154" y="2"/>
                  </a:lnTo>
                  <a:lnTo>
                    <a:pt x="153" y="1"/>
                  </a:lnTo>
                  <a:lnTo>
                    <a:pt x="150" y="1"/>
                  </a:lnTo>
                  <a:lnTo>
                    <a:pt x="147" y="1"/>
                  </a:lnTo>
                  <a:lnTo>
                    <a:pt x="145" y="1"/>
                  </a:lnTo>
                  <a:lnTo>
                    <a:pt x="144" y="1"/>
                  </a:lnTo>
                  <a:lnTo>
                    <a:pt x="140" y="0"/>
                  </a:lnTo>
                  <a:lnTo>
                    <a:pt x="135" y="0"/>
                  </a:lnTo>
                  <a:lnTo>
                    <a:pt x="131" y="0"/>
                  </a:lnTo>
                  <a:lnTo>
                    <a:pt x="126" y="1"/>
                  </a:lnTo>
                  <a:lnTo>
                    <a:pt x="125" y="1"/>
                  </a:lnTo>
                  <a:lnTo>
                    <a:pt x="124" y="1"/>
                  </a:lnTo>
                  <a:lnTo>
                    <a:pt x="121" y="1"/>
                  </a:lnTo>
                  <a:lnTo>
                    <a:pt x="118" y="1"/>
                  </a:lnTo>
                  <a:lnTo>
                    <a:pt x="117" y="2"/>
                  </a:lnTo>
                  <a:lnTo>
                    <a:pt x="116" y="2"/>
                  </a:lnTo>
                  <a:lnTo>
                    <a:pt x="113" y="3"/>
                  </a:lnTo>
                  <a:lnTo>
                    <a:pt x="110" y="4"/>
                  </a:lnTo>
                  <a:lnTo>
                    <a:pt x="110" y="4"/>
                  </a:lnTo>
                  <a:lnTo>
                    <a:pt x="109" y="4"/>
                  </a:lnTo>
                  <a:lnTo>
                    <a:pt x="106" y="4"/>
                  </a:lnTo>
                  <a:lnTo>
                    <a:pt x="102" y="5"/>
                  </a:lnTo>
                  <a:lnTo>
                    <a:pt x="102" y="5"/>
                  </a:lnTo>
                  <a:lnTo>
                    <a:pt x="101" y="5"/>
                  </a:lnTo>
                  <a:lnTo>
                    <a:pt x="92" y="9"/>
                  </a:lnTo>
                  <a:lnTo>
                    <a:pt x="85" y="14"/>
                  </a:lnTo>
                  <a:lnTo>
                    <a:pt x="79" y="19"/>
                  </a:lnTo>
                  <a:lnTo>
                    <a:pt x="74" y="26"/>
                  </a:lnTo>
                  <a:lnTo>
                    <a:pt x="70" y="32"/>
                  </a:lnTo>
                  <a:lnTo>
                    <a:pt x="67" y="38"/>
                  </a:lnTo>
                  <a:lnTo>
                    <a:pt x="65" y="43"/>
                  </a:lnTo>
                  <a:lnTo>
                    <a:pt x="64" y="48"/>
                  </a:lnTo>
                  <a:lnTo>
                    <a:pt x="55" y="48"/>
                  </a:lnTo>
                  <a:lnTo>
                    <a:pt x="13" y="48"/>
                  </a:lnTo>
                  <a:lnTo>
                    <a:pt x="9" y="49"/>
                  </a:lnTo>
                  <a:lnTo>
                    <a:pt x="5" y="52"/>
                  </a:lnTo>
                  <a:lnTo>
                    <a:pt x="1" y="56"/>
                  </a:lnTo>
                  <a:lnTo>
                    <a:pt x="0" y="60"/>
                  </a:lnTo>
                  <a:lnTo>
                    <a:pt x="0" y="193"/>
                  </a:lnTo>
                  <a:lnTo>
                    <a:pt x="1" y="198"/>
                  </a:lnTo>
                  <a:lnTo>
                    <a:pt x="5" y="202"/>
                  </a:lnTo>
                  <a:lnTo>
                    <a:pt x="9" y="204"/>
                  </a:lnTo>
                  <a:lnTo>
                    <a:pt x="13" y="205"/>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9" name="Google Shape;249;p4"/>
            <p:cNvSpPr/>
            <p:nvPr/>
          </p:nvSpPr>
          <p:spPr>
            <a:xfrm>
              <a:off x="5051425" y="2767013"/>
              <a:ext cx="34925" cy="34925"/>
            </a:xfrm>
            <a:custGeom>
              <a:avLst/>
              <a:gdLst/>
              <a:ahLst/>
              <a:cxnLst/>
              <a:rect l="l" t="t" r="r" b="b"/>
              <a:pathLst>
                <a:path w="88" h="88" extrusionOk="0">
                  <a:moveTo>
                    <a:pt x="0" y="88"/>
                  </a:moveTo>
                  <a:lnTo>
                    <a:pt x="88" y="64"/>
                  </a:lnTo>
                  <a:lnTo>
                    <a:pt x="25" y="0"/>
                  </a:lnTo>
                  <a:lnTo>
                    <a:pt x="0" y="88"/>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0" name="Google Shape;250;p4"/>
            <p:cNvSpPr/>
            <p:nvPr/>
          </p:nvSpPr>
          <p:spPr>
            <a:xfrm>
              <a:off x="5065713" y="2701925"/>
              <a:ext cx="87313" cy="85725"/>
            </a:xfrm>
            <a:custGeom>
              <a:avLst/>
              <a:gdLst/>
              <a:ahLst/>
              <a:cxnLst/>
              <a:rect l="l" t="t" r="r" b="b"/>
              <a:pathLst>
                <a:path w="218" h="218" extrusionOk="0">
                  <a:moveTo>
                    <a:pt x="0" y="145"/>
                  </a:moveTo>
                  <a:lnTo>
                    <a:pt x="73" y="218"/>
                  </a:lnTo>
                  <a:lnTo>
                    <a:pt x="218" y="74"/>
                  </a:lnTo>
                  <a:lnTo>
                    <a:pt x="144" y="0"/>
                  </a:lnTo>
                  <a:lnTo>
                    <a:pt x="0" y="145"/>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1" name="Google Shape;251;p4"/>
            <p:cNvSpPr/>
            <p:nvPr/>
          </p:nvSpPr>
          <p:spPr>
            <a:xfrm>
              <a:off x="5130800" y="2674938"/>
              <a:ext cx="49213" cy="49213"/>
            </a:xfrm>
            <a:custGeom>
              <a:avLst/>
              <a:gdLst/>
              <a:ahLst/>
              <a:cxnLst/>
              <a:rect l="l" t="t" r="r" b="b"/>
              <a:pathLst>
                <a:path w="123" h="123" extrusionOk="0">
                  <a:moveTo>
                    <a:pt x="50" y="0"/>
                  </a:moveTo>
                  <a:lnTo>
                    <a:pt x="0" y="50"/>
                  </a:lnTo>
                  <a:lnTo>
                    <a:pt x="73" y="123"/>
                  </a:lnTo>
                  <a:lnTo>
                    <a:pt x="123" y="73"/>
                  </a:lnTo>
                  <a:lnTo>
                    <a:pt x="50"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2" name="Google Shape;252;p4"/>
            <p:cNvSpPr/>
            <p:nvPr/>
          </p:nvSpPr>
          <p:spPr>
            <a:xfrm>
              <a:off x="4953000" y="2651125"/>
              <a:ext cx="69850" cy="9525"/>
            </a:xfrm>
            <a:custGeom>
              <a:avLst/>
              <a:gdLst/>
              <a:ahLst/>
              <a:cxnLst/>
              <a:rect l="l" t="t" r="r" b="b"/>
              <a:pathLst>
                <a:path w="176" h="23" extrusionOk="0">
                  <a:moveTo>
                    <a:pt x="164" y="0"/>
                  </a:moveTo>
                  <a:lnTo>
                    <a:pt x="12" y="0"/>
                  </a:lnTo>
                  <a:lnTo>
                    <a:pt x="7" y="1"/>
                  </a:lnTo>
                  <a:lnTo>
                    <a:pt x="4" y="3"/>
                  </a:lnTo>
                  <a:lnTo>
                    <a:pt x="1" y="7"/>
                  </a:lnTo>
                  <a:lnTo>
                    <a:pt x="0" y="12"/>
                  </a:lnTo>
                  <a:lnTo>
                    <a:pt x="1" y="16"/>
                  </a:lnTo>
                  <a:lnTo>
                    <a:pt x="4" y="20"/>
                  </a:lnTo>
                  <a:lnTo>
                    <a:pt x="7" y="23"/>
                  </a:lnTo>
                  <a:lnTo>
                    <a:pt x="12" y="23"/>
                  </a:lnTo>
                  <a:lnTo>
                    <a:pt x="164" y="23"/>
                  </a:lnTo>
                  <a:lnTo>
                    <a:pt x="168" y="23"/>
                  </a:lnTo>
                  <a:lnTo>
                    <a:pt x="172" y="20"/>
                  </a:lnTo>
                  <a:lnTo>
                    <a:pt x="175" y="16"/>
                  </a:lnTo>
                  <a:lnTo>
                    <a:pt x="176" y="12"/>
                  </a:lnTo>
                  <a:lnTo>
                    <a:pt x="175" y="7"/>
                  </a:lnTo>
                  <a:lnTo>
                    <a:pt x="172" y="3"/>
                  </a:lnTo>
                  <a:lnTo>
                    <a:pt x="168" y="1"/>
                  </a:lnTo>
                  <a:lnTo>
                    <a:pt x="164"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3" name="Google Shape;253;p4"/>
            <p:cNvSpPr/>
            <p:nvPr/>
          </p:nvSpPr>
          <p:spPr>
            <a:xfrm>
              <a:off x="4953000" y="2679700"/>
              <a:ext cx="69850" cy="9525"/>
            </a:xfrm>
            <a:custGeom>
              <a:avLst/>
              <a:gdLst/>
              <a:ahLst/>
              <a:cxnLst/>
              <a:rect l="l" t="t" r="r" b="b"/>
              <a:pathLst>
                <a:path w="176" h="23" extrusionOk="0">
                  <a:moveTo>
                    <a:pt x="176" y="11"/>
                  </a:moveTo>
                  <a:lnTo>
                    <a:pt x="175" y="7"/>
                  </a:lnTo>
                  <a:lnTo>
                    <a:pt x="172" y="3"/>
                  </a:lnTo>
                  <a:lnTo>
                    <a:pt x="168" y="1"/>
                  </a:lnTo>
                  <a:lnTo>
                    <a:pt x="164" y="0"/>
                  </a:lnTo>
                  <a:lnTo>
                    <a:pt x="12" y="0"/>
                  </a:lnTo>
                  <a:lnTo>
                    <a:pt x="7" y="1"/>
                  </a:lnTo>
                  <a:lnTo>
                    <a:pt x="4" y="3"/>
                  </a:lnTo>
                  <a:lnTo>
                    <a:pt x="1" y="7"/>
                  </a:lnTo>
                  <a:lnTo>
                    <a:pt x="0" y="11"/>
                  </a:lnTo>
                  <a:lnTo>
                    <a:pt x="1" y="16"/>
                  </a:lnTo>
                  <a:lnTo>
                    <a:pt x="4" y="20"/>
                  </a:lnTo>
                  <a:lnTo>
                    <a:pt x="7" y="22"/>
                  </a:lnTo>
                  <a:lnTo>
                    <a:pt x="12" y="23"/>
                  </a:lnTo>
                  <a:lnTo>
                    <a:pt x="164" y="23"/>
                  </a:lnTo>
                  <a:lnTo>
                    <a:pt x="168" y="22"/>
                  </a:lnTo>
                  <a:lnTo>
                    <a:pt x="172" y="20"/>
                  </a:lnTo>
                  <a:lnTo>
                    <a:pt x="175" y="16"/>
                  </a:lnTo>
                  <a:lnTo>
                    <a:pt x="176" y="11"/>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4" name="Google Shape;254;p4"/>
            <p:cNvSpPr/>
            <p:nvPr/>
          </p:nvSpPr>
          <p:spPr>
            <a:xfrm>
              <a:off x="4953000" y="2708275"/>
              <a:ext cx="46038" cy="9525"/>
            </a:xfrm>
            <a:custGeom>
              <a:avLst/>
              <a:gdLst/>
              <a:ahLst/>
              <a:cxnLst/>
              <a:rect l="l" t="t" r="r" b="b"/>
              <a:pathLst>
                <a:path w="115" h="24" extrusionOk="0">
                  <a:moveTo>
                    <a:pt x="12" y="0"/>
                  </a:moveTo>
                  <a:lnTo>
                    <a:pt x="7" y="1"/>
                  </a:lnTo>
                  <a:lnTo>
                    <a:pt x="4" y="3"/>
                  </a:lnTo>
                  <a:lnTo>
                    <a:pt x="1" y="8"/>
                  </a:lnTo>
                  <a:lnTo>
                    <a:pt x="0" y="12"/>
                  </a:lnTo>
                  <a:lnTo>
                    <a:pt x="1" y="17"/>
                  </a:lnTo>
                  <a:lnTo>
                    <a:pt x="4" y="21"/>
                  </a:lnTo>
                  <a:lnTo>
                    <a:pt x="7" y="23"/>
                  </a:lnTo>
                  <a:lnTo>
                    <a:pt x="12" y="24"/>
                  </a:lnTo>
                  <a:lnTo>
                    <a:pt x="103" y="24"/>
                  </a:lnTo>
                  <a:lnTo>
                    <a:pt x="108" y="23"/>
                  </a:lnTo>
                  <a:lnTo>
                    <a:pt x="112" y="21"/>
                  </a:lnTo>
                  <a:lnTo>
                    <a:pt x="114" y="17"/>
                  </a:lnTo>
                  <a:lnTo>
                    <a:pt x="115" y="12"/>
                  </a:lnTo>
                  <a:lnTo>
                    <a:pt x="114" y="8"/>
                  </a:lnTo>
                  <a:lnTo>
                    <a:pt x="112" y="3"/>
                  </a:lnTo>
                  <a:lnTo>
                    <a:pt x="108" y="1"/>
                  </a:lnTo>
                  <a:lnTo>
                    <a:pt x="103" y="0"/>
                  </a:lnTo>
                  <a:lnTo>
                    <a:pt x="12"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55" name="Google Shape;255;p4"/>
          <p:cNvGrpSpPr/>
          <p:nvPr/>
        </p:nvGrpSpPr>
        <p:grpSpPr>
          <a:xfrm>
            <a:off x="5573289" y="3866393"/>
            <a:ext cx="354912" cy="354912"/>
            <a:chOff x="2598738" y="6530975"/>
            <a:chExt cx="287338" cy="287338"/>
          </a:xfrm>
        </p:grpSpPr>
        <p:sp>
          <p:nvSpPr>
            <p:cNvPr id="256" name="Google Shape;256;p4"/>
            <p:cNvSpPr/>
            <p:nvPr/>
          </p:nvSpPr>
          <p:spPr>
            <a:xfrm>
              <a:off x="2684463" y="6665913"/>
              <a:ext cx="201613" cy="152400"/>
            </a:xfrm>
            <a:custGeom>
              <a:avLst/>
              <a:gdLst/>
              <a:ahLst/>
              <a:cxnLst/>
              <a:rect l="l" t="t" r="r" b="b"/>
              <a:pathLst>
                <a:path w="506" h="385" extrusionOk="0">
                  <a:moveTo>
                    <a:pt x="493" y="96"/>
                  </a:moveTo>
                  <a:lnTo>
                    <a:pt x="458" y="96"/>
                  </a:lnTo>
                  <a:lnTo>
                    <a:pt x="433" y="96"/>
                  </a:lnTo>
                  <a:lnTo>
                    <a:pt x="433" y="35"/>
                  </a:lnTo>
                  <a:lnTo>
                    <a:pt x="432" y="31"/>
                  </a:lnTo>
                  <a:lnTo>
                    <a:pt x="430" y="27"/>
                  </a:lnTo>
                  <a:lnTo>
                    <a:pt x="426" y="25"/>
                  </a:lnTo>
                  <a:lnTo>
                    <a:pt x="422" y="24"/>
                  </a:lnTo>
                  <a:lnTo>
                    <a:pt x="185" y="24"/>
                  </a:lnTo>
                  <a:lnTo>
                    <a:pt x="154" y="24"/>
                  </a:lnTo>
                  <a:lnTo>
                    <a:pt x="149" y="23"/>
                  </a:lnTo>
                  <a:lnTo>
                    <a:pt x="145" y="20"/>
                  </a:lnTo>
                  <a:lnTo>
                    <a:pt x="143" y="17"/>
                  </a:lnTo>
                  <a:lnTo>
                    <a:pt x="141" y="12"/>
                  </a:lnTo>
                  <a:lnTo>
                    <a:pt x="141" y="0"/>
                  </a:lnTo>
                  <a:lnTo>
                    <a:pt x="129" y="0"/>
                  </a:lnTo>
                  <a:lnTo>
                    <a:pt x="12" y="0"/>
                  </a:lnTo>
                  <a:lnTo>
                    <a:pt x="0" y="0"/>
                  </a:lnTo>
                  <a:lnTo>
                    <a:pt x="0" y="12"/>
                  </a:lnTo>
                  <a:lnTo>
                    <a:pt x="0" y="325"/>
                  </a:lnTo>
                  <a:lnTo>
                    <a:pt x="0" y="330"/>
                  </a:lnTo>
                  <a:lnTo>
                    <a:pt x="1" y="333"/>
                  </a:lnTo>
                  <a:lnTo>
                    <a:pt x="1" y="334"/>
                  </a:lnTo>
                  <a:lnTo>
                    <a:pt x="1" y="334"/>
                  </a:lnTo>
                  <a:lnTo>
                    <a:pt x="2" y="339"/>
                  </a:lnTo>
                  <a:lnTo>
                    <a:pt x="4" y="343"/>
                  </a:lnTo>
                  <a:lnTo>
                    <a:pt x="4" y="343"/>
                  </a:lnTo>
                  <a:lnTo>
                    <a:pt x="4" y="344"/>
                  </a:lnTo>
                  <a:lnTo>
                    <a:pt x="6" y="348"/>
                  </a:lnTo>
                  <a:lnTo>
                    <a:pt x="8" y="352"/>
                  </a:lnTo>
                  <a:lnTo>
                    <a:pt x="8" y="352"/>
                  </a:lnTo>
                  <a:lnTo>
                    <a:pt x="9" y="353"/>
                  </a:lnTo>
                  <a:lnTo>
                    <a:pt x="14" y="361"/>
                  </a:lnTo>
                  <a:lnTo>
                    <a:pt x="20" y="368"/>
                  </a:lnTo>
                  <a:lnTo>
                    <a:pt x="21" y="369"/>
                  </a:lnTo>
                  <a:lnTo>
                    <a:pt x="21" y="370"/>
                  </a:lnTo>
                  <a:lnTo>
                    <a:pt x="25" y="372"/>
                  </a:lnTo>
                  <a:lnTo>
                    <a:pt x="28" y="374"/>
                  </a:lnTo>
                  <a:lnTo>
                    <a:pt x="29" y="375"/>
                  </a:lnTo>
                  <a:lnTo>
                    <a:pt x="30" y="376"/>
                  </a:lnTo>
                  <a:lnTo>
                    <a:pt x="33" y="378"/>
                  </a:lnTo>
                  <a:lnTo>
                    <a:pt x="37" y="380"/>
                  </a:lnTo>
                  <a:lnTo>
                    <a:pt x="39" y="380"/>
                  </a:lnTo>
                  <a:lnTo>
                    <a:pt x="40" y="380"/>
                  </a:lnTo>
                  <a:lnTo>
                    <a:pt x="44" y="382"/>
                  </a:lnTo>
                  <a:lnTo>
                    <a:pt x="48" y="384"/>
                  </a:lnTo>
                  <a:lnTo>
                    <a:pt x="48" y="384"/>
                  </a:lnTo>
                  <a:lnTo>
                    <a:pt x="48" y="384"/>
                  </a:lnTo>
                  <a:lnTo>
                    <a:pt x="48" y="373"/>
                  </a:lnTo>
                  <a:lnTo>
                    <a:pt x="48" y="358"/>
                  </a:lnTo>
                  <a:lnTo>
                    <a:pt x="48" y="358"/>
                  </a:lnTo>
                  <a:lnTo>
                    <a:pt x="48" y="358"/>
                  </a:lnTo>
                  <a:lnTo>
                    <a:pt x="47" y="357"/>
                  </a:lnTo>
                  <a:lnTo>
                    <a:pt x="46" y="357"/>
                  </a:lnTo>
                  <a:lnTo>
                    <a:pt x="44" y="356"/>
                  </a:lnTo>
                  <a:lnTo>
                    <a:pt x="42" y="354"/>
                  </a:lnTo>
                  <a:lnTo>
                    <a:pt x="41" y="353"/>
                  </a:lnTo>
                  <a:lnTo>
                    <a:pt x="40" y="353"/>
                  </a:lnTo>
                  <a:lnTo>
                    <a:pt x="37" y="352"/>
                  </a:lnTo>
                  <a:lnTo>
                    <a:pt x="36" y="350"/>
                  </a:lnTo>
                  <a:lnTo>
                    <a:pt x="35" y="349"/>
                  </a:lnTo>
                  <a:lnTo>
                    <a:pt x="35" y="349"/>
                  </a:lnTo>
                  <a:lnTo>
                    <a:pt x="32" y="346"/>
                  </a:lnTo>
                  <a:lnTo>
                    <a:pt x="30" y="344"/>
                  </a:lnTo>
                  <a:lnTo>
                    <a:pt x="30" y="343"/>
                  </a:lnTo>
                  <a:lnTo>
                    <a:pt x="30" y="343"/>
                  </a:lnTo>
                  <a:lnTo>
                    <a:pt x="28" y="340"/>
                  </a:lnTo>
                  <a:lnTo>
                    <a:pt x="27" y="338"/>
                  </a:lnTo>
                  <a:lnTo>
                    <a:pt x="27" y="337"/>
                  </a:lnTo>
                  <a:lnTo>
                    <a:pt x="26" y="337"/>
                  </a:lnTo>
                  <a:lnTo>
                    <a:pt x="26" y="334"/>
                  </a:lnTo>
                  <a:lnTo>
                    <a:pt x="25" y="332"/>
                  </a:lnTo>
                  <a:lnTo>
                    <a:pt x="25" y="331"/>
                  </a:lnTo>
                  <a:lnTo>
                    <a:pt x="25" y="331"/>
                  </a:lnTo>
                  <a:lnTo>
                    <a:pt x="24" y="328"/>
                  </a:lnTo>
                  <a:lnTo>
                    <a:pt x="24" y="325"/>
                  </a:lnTo>
                  <a:lnTo>
                    <a:pt x="24" y="35"/>
                  </a:lnTo>
                  <a:lnTo>
                    <a:pt x="25" y="31"/>
                  </a:lnTo>
                  <a:lnTo>
                    <a:pt x="27" y="27"/>
                  </a:lnTo>
                  <a:lnTo>
                    <a:pt x="31" y="25"/>
                  </a:lnTo>
                  <a:lnTo>
                    <a:pt x="36" y="24"/>
                  </a:lnTo>
                  <a:lnTo>
                    <a:pt x="105" y="24"/>
                  </a:lnTo>
                  <a:lnTo>
                    <a:pt x="110" y="25"/>
                  </a:lnTo>
                  <a:lnTo>
                    <a:pt x="114" y="27"/>
                  </a:lnTo>
                  <a:lnTo>
                    <a:pt x="116" y="31"/>
                  </a:lnTo>
                  <a:lnTo>
                    <a:pt x="117" y="36"/>
                  </a:lnTo>
                  <a:lnTo>
                    <a:pt x="117" y="47"/>
                  </a:lnTo>
                  <a:lnTo>
                    <a:pt x="129" y="47"/>
                  </a:lnTo>
                  <a:lnTo>
                    <a:pt x="185" y="47"/>
                  </a:lnTo>
                  <a:lnTo>
                    <a:pt x="397" y="47"/>
                  </a:lnTo>
                  <a:lnTo>
                    <a:pt x="410" y="47"/>
                  </a:lnTo>
                  <a:lnTo>
                    <a:pt x="410" y="60"/>
                  </a:lnTo>
                  <a:lnTo>
                    <a:pt x="410" y="96"/>
                  </a:lnTo>
                  <a:lnTo>
                    <a:pt x="385" y="96"/>
                  </a:lnTo>
                  <a:lnTo>
                    <a:pt x="108" y="96"/>
                  </a:lnTo>
                  <a:lnTo>
                    <a:pt x="104" y="97"/>
                  </a:lnTo>
                  <a:lnTo>
                    <a:pt x="100" y="99"/>
                  </a:lnTo>
                  <a:lnTo>
                    <a:pt x="98" y="104"/>
                  </a:lnTo>
                  <a:lnTo>
                    <a:pt x="97" y="108"/>
                  </a:lnTo>
                  <a:lnTo>
                    <a:pt x="97" y="325"/>
                  </a:lnTo>
                  <a:lnTo>
                    <a:pt x="96" y="330"/>
                  </a:lnTo>
                  <a:lnTo>
                    <a:pt x="95" y="334"/>
                  </a:lnTo>
                  <a:lnTo>
                    <a:pt x="93" y="339"/>
                  </a:lnTo>
                  <a:lnTo>
                    <a:pt x="89" y="344"/>
                  </a:lnTo>
                  <a:lnTo>
                    <a:pt x="85" y="348"/>
                  </a:lnTo>
                  <a:lnTo>
                    <a:pt x="81" y="352"/>
                  </a:lnTo>
                  <a:lnTo>
                    <a:pt x="77" y="355"/>
                  </a:lnTo>
                  <a:lnTo>
                    <a:pt x="72" y="358"/>
                  </a:lnTo>
                  <a:lnTo>
                    <a:pt x="66" y="361"/>
                  </a:lnTo>
                  <a:lnTo>
                    <a:pt x="60" y="361"/>
                  </a:lnTo>
                  <a:lnTo>
                    <a:pt x="56" y="362"/>
                  </a:lnTo>
                  <a:lnTo>
                    <a:pt x="52" y="365"/>
                  </a:lnTo>
                  <a:lnTo>
                    <a:pt x="49" y="369"/>
                  </a:lnTo>
                  <a:lnTo>
                    <a:pt x="48" y="373"/>
                  </a:lnTo>
                  <a:lnTo>
                    <a:pt x="49" y="378"/>
                  </a:lnTo>
                  <a:lnTo>
                    <a:pt x="52" y="382"/>
                  </a:lnTo>
                  <a:lnTo>
                    <a:pt x="56" y="384"/>
                  </a:lnTo>
                  <a:lnTo>
                    <a:pt x="60" y="385"/>
                  </a:lnTo>
                  <a:lnTo>
                    <a:pt x="72" y="385"/>
                  </a:lnTo>
                  <a:lnTo>
                    <a:pt x="403" y="385"/>
                  </a:lnTo>
                  <a:lnTo>
                    <a:pt x="414" y="385"/>
                  </a:lnTo>
                  <a:lnTo>
                    <a:pt x="424" y="383"/>
                  </a:lnTo>
                  <a:lnTo>
                    <a:pt x="434" y="381"/>
                  </a:lnTo>
                  <a:lnTo>
                    <a:pt x="443" y="378"/>
                  </a:lnTo>
                  <a:lnTo>
                    <a:pt x="452" y="374"/>
                  </a:lnTo>
                  <a:lnTo>
                    <a:pt x="461" y="369"/>
                  </a:lnTo>
                  <a:lnTo>
                    <a:pt x="469" y="364"/>
                  </a:lnTo>
                  <a:lnTo>
                    <a:pt x="476" y="357"/>
                  </a:lnTo>
                  <a:lnTo>
                    <a:pt x="483" y="351"/>
                  </a:lnTo>
                  <a:lnTo>
                    <a:pt x="488" y="343"/>
                  </a:lnTo>
                  <a:lnTo>
                    <a:pt x="493" y="336"/>
                  </a:lnTo>
                  <a:lnTo>
                    <a:pt x="497" y="327"/>
                  </a:lnTo>
                  <a:lnTo>
                    <a:pt x="501" y="318"/>
                  </a:lnTo>
                  <a:lnTo>
                    <a:pt x="503" y="309"/>
                  </a:lnTo>
                  <a:lnTo>
                    <a:pt x="506" y="299"/>
                  </a:lnTo>
                  <a:lnTo>
                    <a:pt x="506" y="289"/>
                  </a:lnTo>
                  <a:lnTo>
                    <a:pt x="506" y="108"/>
                  </a:lnTo>
                  <a:lnTo>
                    <a:pt x="505" y="104"/>
                  </a:lnTo>
                  <a:lnTo>
                    <a:pt x="502" y="99"/>
                  </a:lnTo>
                  <a:lnTo>
                    <a:pt x="498" y="97"/>
                  </a:lnTo>
                  <a:lnTo>
                    <a:pt x="493" y="96"/>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7" name="Google Shape;257;p4"/>
            <p:cNvSpPr/>
            <p:nvPr/>
          </p:nvSpPr>
          <p:spPr>
            <a:xfrm>
              <a:off x="2814638" y="6530975"/>
              <a:ext cx="61913" cy="106363"/>
            </a:xfrm>
            <a:custGeom>
              <a:avLst/>
              <a:gdLst/>
              <a:ahLst/>
              <a:cxnLst/>
              <a:rect l="l" t="t" r="r" b="b"/>
              <a:pathLst>
                <a:path w="157" h="265" extrusionOk="0">
                  <a:moveTo>
                    <a:pt x="4" y="82"/>
                  </a:moveTo>
                  <a:lnTo>
                    <a:pt x="64" y="142"/>
                  </a:lnTo>
                  <a:lnTo>
                    <a:pt x="67" y="144"/>
                  </a:lnTo>
                  <a:lnTo>
                    <a:pt x="72" y="145"/>
                  </a:lnTo>
                  <a:lnTo>
                    <a:pt x="77" y="144"/>
                  </a:lnTo>
                  <a:lnTo>
                    <a:pt x="81" y="142"/>
                  </a:lnTo>
                  <a:lnTo>
                    <a:pt x="84" y="138"/>
                  </a:lnTo>
                  <a:lnTo>
                    <a:pt x="85" y="134"/>
                  </a:lnTo>
                  <a:lnTo>
                    <a:pt x="84" y="128"/>
                  </a:lnTo>
                  <a:lnTo>
                    <a:pt x="81" y="124"/>
                  </a:lnTo>
                  <a:lnTo>
                    <a:pt x="41" y="85"/>
                  </a:lnTo>
                  <a:lnTo>
                    <a:pt x="97" y="85"/>
                  </a:lnTo>
                  <a:lnTo>
                    <a:pt x="103" y="86"/>
                  </a:lnTo>
                  <a:lnTo>
                    <a:pt x="109" y="88"/>
                  </a:lnTo>
                  <a:lnTo>
                    <a:pt x="115" y="92"/>
                  </a:lnTo>
                  <a:lnTo>
                    <a:pt x="121" y="97"/>
                  </a:lnTo>
                  <a:lnTo>
                    <a:pt x="125" y="102"/>
                  </a:lnTo>
                  <a:lnTo>
                    <a:pt x="130" y="108"/>
                  </a:lnTo>
                  <a:lnTo>
                    <a:pt x="132" y="114"/>
                  </a:lnTo>
                  <a:lnTo>
                    <a:pt x="133" y="121"/>
                  </a:lnTo>
                  <a:lnTo>
                    <a:pt x="133" y="253"/>
                  </a:lnTo>
                  <a:lnTo>
                    <a:pt x="134" y="258"/>
                  </a:lnTo>
                  <a:lnTo>
                    <a:pt x="136" y="262"/>
                  </a:lnTo>
                  <a:lnTo>
                    <a:pt x="140" y="264"/>
                  </a:lnTo>
                  <a:lnTo>
                    <a:pt x="145" y="265"/>
                  </a:lnTo>
                  <a:lnTo>
                    <a:pt x="149" y="264"/>
                  </a:lnTo>
                  <a:lnTo>
                    <a:pt x="153" y="262"/>
                  </a:lnTo>
                  <a:lnTo>
                    <a:pt x="156" y="258"/>
                  </a:lnTo>
                  <a:lnTo>
                    <a:pt x="157" y="253"/>
                  </a:lnTo>
                  <a:lnTo>
                    <a:pt x="157" y="120"/>
                  </a:lnTo>
                  <a:lnTo>
                    <a:pt x="156" y="115"/>
                  </a:lnTo>
                  <a:lnTo>
                    <a:pt x="155" y="109"/>
                  </a:lnTo>
                  <a:lnTo>
                    <a:pt x="154" y="104"/>
                  </a:lnTo>
                  <a:lnTo>
                    <a:pt x="152" y="98"/>
                  </a:lnTo>
                  <a:lnTo>
                    <a:pt x="149" y="93"/>
                  </a:lnTo>
                  <a:lnTo>
                    <a:pt x="146" y="88"/>
                  </a:lnTo>
                  <a:lnTo>
                    <a:pt x="143" y="84"/>
                  </a:lnTo>
                  <a:lnTo>
                    <a:pt x="139" y="79"/>
                  </a:lnTo>
                  <a:lnTo>
                    <a:pt x="134" y="75"/>
                  </a:lnTo>
                  <a:lnTo>
                    <a:pt x="130" y="71"/>
                  </a:lnTo>
                  <a:lnTo>
                    <a:pt x="124" y="68"/>
                  </a:lnTo>
                  <a:lnTo>
                    <a:pt x="119" y="65"/>
                  </a:lnTo>
                  <a:lnTo>
                    <a:pt x="113" y="63"/>
                  </a:lnTo>
                  <a:lnTo>
                    <a:pt x="108" y="62"/>
                  </a:lnTo>
                  <a:lnTo>
                    <a:pt x="102" y="61"/>
                  </a:lnTo>
                  <a:lnTo>
                    <a:pt x="97" y="60"/>
                  </a:lnTo>
                  <a:lnTo>
                    <a:pt x="41" y="60"/>
                  </a:lnTo>
                  <a:lnTo>
                    <a:pt x="81" y="20"/>
                  </a:lnTo>
                  <a:lnTo>
                    <a:pt x="84" y="17"/>
                  </a:lnTo>
                  <a:lnTo>
                    <a:pt x="85" y="13"/>
                  </a:lnTo>
                  <a:lnTo>
                    <a:pt x="84" y="8"/>
                  </a:lnTo>
                  <a:lnTo>
                    <a:pt x="81" y="4"/>
                  </a:lnTo>
                  <a:lnTo>
                    <a:pt x="77" y="1"/>
                  </a:lnTo>
                  <a:lnTo>
                    <a:pt x="72" y="0"/>
                  </a:lnTo>
                  <a:lnTo>
                    <a:pt x="67" y="1"/>
                  </a:lnTo>
                  <a:lnTo>
                    <a:pt x="64" y="4"/>
                  </a:lnTo>
                  <a:lnTo>
                    <a:pt x="4" y="64"/>
                  </a:lnTo>
                  <a:lnTo>
                    <a:pt x="2" y="66"/>
                  </a:lnTo>
                  <a:lnTo>
                    <a:pt x="1" y="69"/>
                  </a:lnTo>
                  <a:lnTo>
                    <a:pt x="0" y="73"/>
                  </a:lnTo>
                  <a:lnTo>
                    <a:pt x="1" y="77"/>
                  </a:lnTo>
                  <a:lnTo>
                    <a:pt x="2" y="80"/>
                  </a:lnTo>
                  <a:lnTo>
                    <a:pt x="4" y="82"/>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8" name="Google Shape;258;p4"/>
            <p:cNvSpPr/>
            <p:nvPr/>
          </p:nvSpPr>
          <p:spPr>
            <a:xfrm>
              <a:off x="2598738" y="6530975"/>
              <a:ext cx="201613" cy="153988"/>
            </a:xfrm>
            <a:custGeom>
              <a:avLst/>
              <a:gdLst/>
              <a:ahLst/>
              <a:cxnLst/>
              <a:rect l="l" t="t" r="r" b="b"/>
              <a:pathLst>
                <a:path w="505" h="385" extrusionOk="0">
                  <a:moveTo>
                    <a:pt x="108" y="97"/>
                  </a:moveTo>
                  <a:lnTo>
                    <a:pt x="103" y="98"/>
                  </a:lnTo>
                  <a:lnTo>
                    <a:pt x="100" y="101"/>
                  </a:lnTo>
                  <a:lnTo>
                    <a:pt x="96" y="104"/>
                  </a:lnTo>
                  <a:lnTo>
                    <a:pt x="95" y="109"/>
                  </a:lnTo>
                  <a:lnTo>
                    <a:pt x="95" y="325"/>
                  </a:lnTo>
                  <a:lnTo>
                    <a:pt x="94" y="331"/>
                  </a:lnTo>
                  <a:lnTo>
                    <a:pt x="92" y="338"/>
                  </a:lnTo>
                  <a:lnTo>
                    <a:pt x="89" y="344"/>
                  </a:lnTo>
                  <a:lnTo>
                    <a:pt x="84" y="350"/>
                  </a:lnTo>
                  <a:lnTo>
                    <a:pt x="79" y="355"/>
                  </a:lnTo>
                  <a:lnTo>
                    <a:pt x="73" y="358"/>
                  </a:lnTo>
                  <a:lnTo>
                    <a:pt x="66" y="361"/>
                  </a:lnTo>
                  <a:lnTo>
                    <a:pt x="60" y="362"/>
                  </a:lnTo>
                  <a:lnTo>
                    <a:pt x="53" y="361"/>
                  </a:lnTo>
                  <a:lnTo>
                    <a:pt x="46" y="358"/>
                  </a:lnTo>
                  <a:lnTo>
                    <a:pt x="40" y="355"/>
                  </a:lnTo>
                  <a:lnTo>
                    <a:pt x="34" y="350"/>
                  </a:lnTo>
                  <a:lnTo>
                    <a:pt x="30" y="344"/>
                  </a:lnTo>
                  <a:lnTo>
                    <a:pt x="26" y="338"/>
                  </a:lnTo>
                  <a:lnTo>
                    <a:pt x="24" y="331"/>
                  </a:lnTo>
                  <a:lnTo>
                    <a:pt x="23" y="325"/>
                  </a:lnTo>
                  <a:lnTo>
                    <a:pt x="23" y="24"/>
                  </a:lnTo>
                  <a:lnTo>
                    <a:pt x="117" y="24"/>
                  </a:lnTo>
                  <a:lnTo>
                    <a:pt x="117" y="37"/>
                  </a:lnTo>
                  <a:lnTo>
                    <a:pt x="118" y="42"/>
                  </a:lnTo>
                  <a:lnTo>
                    <a:pt x="120" y="45"/>
                  </a:lnTo>
                  <a:lnTo>
                    <a:pt x="124" y="48"/>
                  </a:lnTo>
                  <a:lnTo>
                    <a:pt x="128" y="49"/>
                  </a:lnTo>
                  <a:lnTo>
                    <a:pt x="408" y="49"/>
                  </a:lnTo>
                  <a:lnTo>
                    <a:pt x="408" y="97"/>
                  </a:lnTo>
                  <a:lnTo>
                    <a:pt x="108" y="97"/>
                  </a:lnTo>
                  <a:close/>
                  <a:moveTo>
                    <a:pt x="381" y="325"/>
                  </a:moveTo>
                  <a:lnTo>
                    <a:pt x="381" y="338"/>
                  </a:lnTo>
                  <a:lnTo>
                    <a:pt x="492" y="338"/>
                  </a:lnTo>
                  <a:lnTo>
                    <a:pt x="497" y="327"/>
                  </a:lnTo>
                  <a:lnTo>
                    <a:pt x="501" y="315"/>
                  </a:lnTo>
                  <a:lnTo>
                    <a:pt x="504" y="303"/>
                  </a:lnTo>
                  <a:lnTo>
                    <a:pt x="505" y="290"/>
                  </a:lnTo>
                  <a:lnTo>
                    <a:pt x="505" y="109"/>
                  </a:lnTo>
                  <a:lnTo>
                    <a:pt x="504" y="104"/>
                  </a:lnTo>
                  <a:lnTo>
                    <a:pt x="501" y="101"/>
                  </a:lnTo>
                  <a:lnTo>
                    <a:pt x="497" y="98"/>
                  </a:lnTo>
                  <a:lnTo>
                    <a:pt x="493" y="97"/>
                  </a:lnTo>
                  <a:lnTo>
                    <a:pt x="433" y="97"/>
                  </a:lnTo>
                  <a:lnTo>
                    <a:pt x="433" y="37"/>
                  </a:lnTo>
                  <a:lnTo>
                    <a:pt x="432" y="33"/>
                  </a:lnTo>
                  <a:lnTo>
                    <a:pt x="429" y="29"/>
                  </a:lnTo>
                  <a:lnTo>
                    <a:pt x="426" y="25"/>
                  </a:lnTo>
                  <a:lnTo>
                    <a:pt x="421" y="24"/>
                  </a:lnTo>
                  <a:lnTo>
                    <a:pt x="140" y="24"/>
                  </a:lnTo>
                  <a:lnTo>
                    <a:pt x="140" y="12"/>
                  </a:lnTo>
                  <a:lnTo>
                    <a:pt x="139" y="8"/>
                  </a:lnTo>
                  <a:lnTo>
                    <a:pt x="137" y="4"/>
                  </a:lnTo>
                  <a:lnTo>
                    <a:pt x="133" y="1"/>
                  </a:lnTo>
                  <a:lnTo>
                    <a:pt x="128" y="0"/>
                  </a:lnTo>
                  <a:lnTo>
                    <a:pt x="11" y="0"/>
                  </a:lnTo>
                  <a:lnTo>
                    <a:pt x="7" y="1"/>
                  </a:lnTo>
                  <a:lnTo>
                    <a:pt x="3" y="4"/>
                  </a:lnTo>
                  <a:lnTo>
                    <a:pt x="1" y="8"/>
                  </a:lnTo>
                  <a:lnTo>
                    <a:pt x="0" y="12"/>
                  </a:lnTo>
                  <a:lnTo>
                    <a:pt x="0" y="325"/>
                  </a:lnTo>
                  <a:lnTo>
                    <a:pt x="0" y="330"/>
                  </a:lnTo>
                  <a:lnTo>
                    <a:pt x="1" y="337"/>
                  </a:lnTo>
                  <a:lnTo>
                    <a:pt x="2" y="342"/>
                  </a:lnTo>
                  <a:lnTo>
                    <a:pt x="4" y="347"/>
                  </a:lnTo>
                  <a:lnTo>
                    <a:pt x="10" y="357"/>
                  </a:lnTo>
                  <a:lnTo>
                    <a:pt x="17" y="366"/>
                  </a:lnTo>
                  <a:lnTo>
                    <a:pt x="21" y="370"/>
                  </a:lnTo>
                  <a:lnTo>
                    <a:pt x="26" y="374"/>
                  </a:lnTo>
                  <a:lnTo>
                    <a:pt x="31" y="377"/>
                  </a:lnTo>
                  <a:lnTo>
                    <a:pt x="36" y="380"/>
                  </a:lnTo>
                  <a:lnTo>
                    <a:pt x="41" y="382"/>
                  </a:lnTo>
                  <a:lnTo>
                    <a:pt x="48" y="384"/>
                  </a:lnTo>
                  <a:lnTo>
                    <a:pt x="54" y="385"/>
                  </a:lnTo>
                  <a:lnTo>
                    <a:pt x="60" y="385"/>
                  </a:lnTo>
                  <a:lnTo>
                    <a:pt x="192" y="385"/>
                  </a:lnTo>
                  <a:lnTo>
                    <a:pt x="192" y="325"/>
                  </a:lnTo>
                  <a:lnTo>
                    <a:pt x="192" y="321"/>
                  </a:lnTo>
                  <a:lnTo>
                    <a:pt x="195" y="317"/>
                  </a:lnTo>
                  <a:lnTo>
                    <a:pt x="199" y="314"/>
                  </a:lnTo>
                  <a:lnTo>
                    <a:pt x="204" y="313"/>
                  </a:lnTo>
                  <a:lnTo>
                    <a:pt x="370" y="313"/>
                  </a:lnTo>
                  <a:lnTo>
                    <a:pt x="374" y="314"/>
                  </a:lnTo>
                  <a:lnTo>
                    <a:pt x="378" y="317"/>
                  </a:lnTo>
                  <a:lnTo>
                    <a:pt x="381" y="321"/>
                  </a:lnTo>
                  <a:lnTo>
                    <a:pt x="381" y="325"/>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9" name="Google Shape;259;p4"/>
            <p:cNvSpPr/>
            <p:nvPr/>
          </p:nvSpPr>
          <p:spPr>
            <a:xfrm>
              <a:off x="2608263" y="6723063"/>
              <a:ext cx="61913" cy="95250"/>
            </a:xfrm>
            <a:custGeom>
              <a:avLst/>
              <a:gdLst/>
              <a:ahLst/>
              <a:cxnLst/>
              <a:rect l="l" t="t" r="r" b="b"/>
              <a:pathLst>
                <a:path w="157" h="241" extrusionOk="0">
                  <a:moveTo>
                    <a:pt x="153" y="160"/>
                  </a:moveTo>
                  <a:lnTo>
                    <a:pt x="93" y="100"/>
                  </a:lnTo>
                  <a:lnTo>
                    <a:pt x="89" y="97"/>
                  </a:lnTo>
                  <a:lnTo>
                    <a:pt x="85" y="96"/>
                  </a:lnTo>
                  <a:lnTo>
                    <a:pt x="80" y="97"/>
                  </a:lnTo>
                  <a:lnTo>
                    <a:pt x="77" y="100"/>
                  </a:lnTo>
                  <a:lnTo>
                    <a:pt x="73" y="104"/>
                  </a:lnTo>
                  <a:lnTo>
                    <a:pt x="72" y="109"/>
                  </a:lnTo>
                  <a:lnTo>
                    <a:pt x="73" y="114"/>
                  </a:lnTo>
                  <a:lnTo>
                    <a:pt x="77" y="117"/>
                  </a:lnTo>
                  <a:lnTo>
                    <a:pt x="115" y="156"/>
                  </a:lnTo>
                  <a:lnTo>
                    <a:pt x="60" y="156"/>
                  </a:lnTo>
                  <a:lnTo>
                    <a:pt x="53" y="156"/>
                  </a:lnTo>
                  <a:lnTo>
                    <a:pt x="47" y="153"/>
                  </a:lnTo>
                  <a:lnTo>
                    <a:pt x="41" y="150"/>
                  </a:lnTo>
                  <a:lnTo>
                    <a:pt x="36" y="146"/>
                  </a:lnTo>
                  <a:lnTo>
                    <a:pt x="31" y="140"/>
                  </a:lnTo>
                  <a:lnTo>
                    <a:pt x="28" y="135"/>
                  </a:lnTo>
                  <a:lnTo>
                    <a:pt x="26" y="129"/>
                  </a:lnTo>
                  <a:lnTo>
                    <a:pt x="25" y="123"/>
                  </a:lnTo>
                  <a:lnTo>
                    <a:pt x="25" y="13"/>
                  </a:lnTo>
                  <a:lnTo>
                    <a:pt x="23" y="7"/>
                  </a:lnTo>
                  <a:lnTo>
                    <a:pt x="20" y="3"/>
                  </a:lnTo>
                  <a:lnTo>
                    <a:pt x="17" y="1"/>
                  </a:lnTo>
                  <a:lnTo>
                    <a:pt x="12" y="0"/>
                  </a:lnTo>
                  <a:lnTo>
                    <a:pt x="7" y="1"/>
                  </a:lnTo>
                  <a:lnTo>
                    <a:pt x="4" y="3"/>
                  </a:lnTo>
                  <a:lnTo>
                    <a:pt x="1" y="7"/>
                  </a:lnTo>
                  <a:lnTo>
                    <a:pt x="0" y="13"/>
                  </a:lnTo>
                  <a:lnTo>
                    <a:pt x="0" y="123"/>
                  </a:lnTo>
                  <a:lnTo>
                    <a:pt x="1" y="129"/>
                  </a:lnTo>
                  <a:lnTo>
                    <a:pt x="2" y="134"/>
                  </a:lnTo>
                  <a:lnTo>
                    <a:pt x="3" y="139"/>
                  </a:lnTo>
                  <a:lnTo>
                    <a:pt x="5" y="145"/>
                  </a:lnTo>
                  <a:lnTo>
                    <a:pt x="8" y="149"/>
                  </a:lnTo>
                  <a:lnTo>
                    <a:pt x="11" y="154"/>
                  </a:lnTo>
                  <a:lnTo>
                    <a:pt x="14" y="159"/>
                  </a:lnTo>
                  <a:lnTo>
                    <a:pt x="18" y="163"/>
                  </a:lnTo>
                  <a:lnTo>
                    <a:pt x="23" y="167"/>
                  </a:lnTo>
                  <a:lnTo>
                    <a:pt x="28" y="171"/>
                  </a:lnTo>
                  <a:lnTo>
                    <a:pt x="33" y="174"/>
                  </a:lnTo>
                  <a:lnTo>
                    <a:pt x="38" y="176"/>
                  </a:lnTo>
                  <a:lnTo>
                    <a:pt x="44" y="178"/>
                  </a:lnTo>
                  <a:lnTo>
                    <a:pt x="49" y="180"/>
                  </a:lnTo>
                  <a:lnTo>
                    <a:pt x="55" y="181"/>
                  </a:lnTo>
                  <a:lnTo>
                    <a:pt x="60" y="181"/>
                  </a:lnTo>
                  <a:lnTo>
                    <a:pt x="115" y="181"/>
                  </a:lnTo>
                  <a:lnTo>
                    <a:pt x="77" y="221"/>
                  </a:lnTo>
                  <a:lnTo>
                    <a:pt x="73" y="225"/>
                  </a:lnTo>
                  <a:lnTo>
                    <a:pt x="72" y="230"/>
                  </a:lnTo>
                  <a:lnTo>
                    <a:pt x="73" y="234"/>
                  </a:lnTo>
                  <a:lnTo>
                    <a:pt x="77" y="237"/>
                  </a:lnTo>
                  <a:lnTo>
                    <a:pt x="80" y="240"/>
                  </a:lnTo>
                  <a:lnTo>
                    <a:pt x="85" y="241"/>
                  </a:lnTo>
                  <a:lnTo>
                    <a:pt x="89" y="240"/>
                  </a:lnTo>
                  <a:lnTo>
                    <a:pt x="93" y="237"/>
                  </a:lnTo>
                  <a:lnTo>
                    <a:pt x="153" y="177"/>
                  </a:lnTo>
                  <a:lnTo>
                    <a:pt x="155" y="176"/>
                  </a:lnTo>
                  <a:lnTo>
                    <a:pt x="156" y="174"/>
                  </a:lnTo>
                  <a:lnTo>
                    <a:pt x="157" y="170"/>
                  </a:lnTo>
                  <a:lnTo>
                    <a:pt x="156" y="166"/>
                  </a:lnTo>
                  <a:lnTo>
                    <a:pt x="155" y="162"/>
                  </a:lnTo>
                  <a:lnTo>
                    <a:pt x="153" y="16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60" name="Google Shape;260;p4"/>
          <p:cNvGrpSpPr/>
          <p:nvPr/>
        </p:nvGrpSpPr>
        <p:grpSpPr>
          <a:xfrm>
            <a:off x="9614977" y="3870315"/>
            <a:ext cx="352951" cy="347069"/>
            <a:chOff x="319051" y="2495550"/>
            <a:chExt cx="285750" cy="280988"/>
          </a:xfrm>
        </p:grpSpPr>
        <p:sp>
          <p:nvSpPr>
            <p:cNvPr id="261" name="Google Shape;261;p4"/>
            <p:cNvSpPr/>
            <p:nvPr/>
          </p:nvSpPr>
          <p:spPr>
            <a:xfrm>
              <a:off x="319051" y="2495550"/>
              <a:ext cx="214313" cy="195263"/>
            </a:xfrm>
            <a:custGeom>
              <a:avLst/>
              <a:gdLst/>
              <a:ahLst/>
              <a:cxnLst/>
              <a:rect l="l" t="t" r="r" b="b"/>
              <a:pathLst>
                <a:path w="537" h="492" extrusionOk="0">
                  <a:moveTo>
                    <a:pt x="494" y="263"/>
                  </a:moveTo>
                  <a:lnTo>
                    <a:pt x="505" y="263"/>
                  </a:lnTo>
                  <a:lnTo>
                    <a:pt x="515" y="265"/>
                  </a:lnTo>
                  <a:lnTo>
                    <a:pt x="525" y="266"/>
                  </a:lnTo>
                  <a:lnTo>
                    <a:pt x="535" y="267"/>
                  </a:lnTo>
                  <a:lnTo>
                    <a:pt x="537" y="250"/>
                  </a:lnTo>
                  <a:lnTo>
                    <a:pt x="537" y="236"/>
                  </a:lnTo>
                  <a:lnTo>
                    <a:pt x="537" y="227"/>
                  </a:lnTo>
                  <a:lnTo>
                    <a:pt x="537" y="222"/>
                  </a:lnTo>
                  <a:lnTo>
                    <a:pt x="536" y="210"/>
                  </a:lnTo>
                  <a:lnTo>
                    <a:pt x="535" y="199"/>
                  </a:lnTo>
                  <a:lnTo>
                    <a:pt x="534" y="187"/>
                  </a:lnTo>
                  <a:lnTo>
                    <a:pt x="531" y="177"/>
                  </a:lnTo>
                  <a:lnTo>
                    <a:pt x="528" y="166"/>
                  </a:lnTo>
                  <a:lnTo>
                    <a:pt x="524" y="156"/>
                  </a:lnTo>
                  <a:lnTo>
                    <a:pt x="521" y="146"/>
                  </a:lnTo>
                  <a:lnTo>
                    <a:pt x="516" y="135"/>
                  </a:lnTo>
                  <a:lnTo>
                    <a:pt x="510" y="125"/>
                  </a:lnTo>
                  <a:lnTo>
                    <a:pt x="504" y="116"/>
                  </a:lnTo>
                  <a:lnTo>
                    <a:pt x="498" y="106"/>
                  </a:lnTo>
                  <a:lnTo>
                    <a:pt x="491" y="98"/>
                  </a:lnTo>
                  <a:lnTo>
                    <a:pt x="475" y="81"/>
                  </a:lnTo>
                  <a:lnTo>
                    <a:pt x="457" y="65"/>
                  </a:lnTo>
                  <a:lnTo>
                    <a:pt x="438" y="50"/>
                  </a:lnTo>
                  <a:lnTo>
                    <a:pt x="418" y="39"/>
                  </a:lnTo>
                  <a:lnTo>
                    <a:pt x="396" y="27"/>
                  </a:lnTo>
                  <a:lnTo>
                    <a:pt x="373" y="18"/>
                  </a:lnTo>
                  <a:lnTo>
                    <a:pt x="348" y="10"/>
                  </a:lnTo>
                  <a:lnTo>
                    <a:pt x="322" y="5"/>
                  </a:lnTo>
                  <a:lnTo>
                    <a:pt x="296" y="2"/>
                  </a:lnTo>
                  <a:lnTo>
                    <a:pt x="268" y="0"/>
                  </a:lnTo>
                  <a:lnTo>
                    <a:pt x="241" y="2"/>
                  </a:lnTo>
                  <a:lnTo>
                    <a:pt x="214" y="5"/>
                  </a:lnTo>
                  <a:lnTo>
                    <a:pt x="189" y="10"/>
                  </a:lnTo>
                  <a:lnTo>
                    <a:pt x="164" y="18"/>
                  </a:lnTo>
                  <a:lnTo>
                    <a:pt x="140" y="27"/>
                  </a:lnTo>
                  <a:lnTo>
                    <a:pt x="118" y="39"/>
                  </a:lnTo>
                  <a:lnTo>
                    <a:pt x="97" y="52"/>
                  </a:lnTo>
                  <a:lnTo>
                    <a:pt x="78" y="66"/>
                  </a:lnTo>
                  <a:lnTo>
                    <a:pt x="61" y="81"/>
                  </a:lnTo>
                  <a:lnTo>
                    <a:pt x="46" y="98"/>
                  </a:lnTo>
                  <a:lnTo>
                    <a:pt x="39" y="108"/>
                  </a:lnTo>
                  <a:lnTo>
                    <a:pt x="32" y="116"/>
                  </a:lnTo>
                  <a:lnTo>
                    <a:pt x="26" y="127"/>
                  </a:lnTo>
                  <a:lnTo>
                    <a:pt x="21" y="136"/>
                  </a:lnTo>
                  <a:lnTo>
                    <a:pt x="16" y="146"/>
                  </a:lnTo>
                  <a:lnTo>
                    <a:pt x="11" y="156"/>
                  </a:lnTo>
                  <a:lnTo>
                    <a:pt x="8" y="167"/>
                  </a:lnTo>
                  <a:lnTo>
                    <a:pt x="5" y="178"/>
                  </a:lnTo>
                  <a:lnTo>
                    <a:pt x="3" y="188"/>
                  </a:lnTo>
                  <a:lnTo>
                    <a:pt x="1" y="199"/>
                  </a:lnTo>
                  <a:lnTo>
                    <a:pt x="0" y="211"/>
                  </a:lnTo>
                  <a:lnTo>
                    <a:pt x="0" y="222"/>
                  </a:lnTo>
                  <a:lnTo>
                    <a:pt x="1" y="244"/>
                  </a:lnTo>
                  <a:lnTo>
                    <a:pt x="4" y="266"/>
                  </a:lnTo>
                  <a:lnTo>
                    <a:pt x="9" y="286"/>
                  </a:lnTo>
                  <a:lnTo>
                    <a:pt x="17" y="306"/>
                  </a:lnTo>
                  <a:lnTo>
                    <a:pt x="27" y="325"/>
                  </a:lnTo>
                  <a:lnTo>
                    <a:pt x="39" y="343"/>
                  </a:lnTo>
                  <a:lnTo>
                    <a:pt x="52" y="360"/>
                  </a:lnTo>
                  <a:lnTo>
                    <a:pt x="69" y="374"/>
                  </a:lnTo>
                  <a:lnTo>
                    <a:pt x="13" y="474"/>
                  </a:lnTo>
                  <a:lnTo>
                    <a:pt x="11" y="477"/>
                  </a:lnTo>
                  <a:lnTo>
                    <a:pt x="11" y="481"/>
                  </a:lnTo>
                  <a:lnTo>
                    <a:pt x="13" y="485"/>
                  </a:lnTo>
                  <a:lnTo>
                    <a:pt x="14" y="487"/>
                  </a:lnTo>
                  <a:lnTo>
                    <a:pt x="19" y="491"/>
                  </a:lnTo>
                  <a:lnTo>
                    <a:pt x="23" y="492"/>
                  </a:lnTo>
                  <a:lnTo>
                    <a:pt x="26" y="492"/>
                  </a:lnTo>
                  <a:lnTo>
                    <a:pt x="28" y="491"/>
                  </a:lnTo>
                  <a:lnTo>
                    <a:pt x="179" y="432"/>
                  </a:lnTo>
                  <a:lnTo>
                    <a:pt x="191" y="436"/>
                  </a:lnTo>
                  <a:lnTo>
                    <a:pt x="203" y="439"/>
                  </a:lnTo>
                  <a:lnTo>
                    <a:pt x="215" y="442"/>
                  </a:lnTo>
                  <a:lnTo>
                    <a:pt x="226" y="443"/>
                  </a:lnTo>
                  <a:lnTo>
                    <a:pt x="239" y="445"/>
                  </a:lnTo>
                  <a:lnTo>
                    <a:pt x="251" y="445"/>
                  </a:lnTo>
                  <a:lnTo>
                    <a:pt x="255" y="428"/>
                  </a:lnTo>
                  <a:lnTo>
                    <a:pt x="262" y="408"/>
                  </a:lnTo>
                  <a:lnTo>
                    <a:pt x="271" y="391"/>
                  </a:lnTo>
                  <a:lnTo>
                    <a:pt x="280" y="374"/>
                  </a:lnTo>
                  <a:lnTo>
                    <a:pt x="292" y="359"/>
                  </a:lnTo>
                  <a:lnTo>
                    <a:pt x="305" y="343"/>
                  </a:lnTo>
                  <a:lnTo>
                    <a:pt x="320" y="329"/>
                  </a:lnTo>
                  <a:lnTo>
                    <a:pt x="335" y="317"/>
                  </a:lnTo>
                  <a:lnTo>
                    <a:pt x="352" y="305"/>
                  </a:lnTo>
                  <a:lnTo>
                    <a:pt x="369" y="294"/>
                  </a:lnTo>
                  <a:lnTo>
                    <a:pt x="389" y="285"/>
                  </a:lnTo>
                  <a:lnTo>
                    <a:pt x="409" y="278"/>
                  </a:lnTo>
                  <a:lnTo>
                    <a:pt x="429" y="272"/>
                  </a:lnTo>
                  <a:lnTo>
                    <a:pt x="450" y="267"/>
                  </a:lnTo>
                  <a:lnTo>
                    <a:pt x="472" y="265"/>
                  </a:lnTo>
                  <a:lnTo>
                    <a:pt x="494" y="263"/>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2" name="Google Shape;262;p4"/>
            <p:cNvSpPr/>
            <p:nvPr/>
          </p:nvSpPr>
          <p:spPr>
            <a:xfrm>
              <a:off x="427001" y="2609850"/>
              <a:ext cx="177800" cy="166688"/>
            </a:xfrm>
            <a:custGeom>
              <a:avLst/>
              <a:gdLst/>
              <a:ahLst/>
              <a:cxnLst/>
              <a:rect l="l" t="t" r="r" b="b"/>
              <a:pathLst>
                <a:path w="447" h="420" extrusionOk="0">
                  <a:moveTo>
                    <a:pt x="223" y="0"/>
                  </a:moveTo>
                  <a:lnTo>
                    <a:pt x="201" y="1"/>
                  </a:lnTo>
                  <a:lnTo>
                    <a:pt x="179" y="4"/>
                  </a:lnTo>
                  <a:lnTo>
                    <a:pt x="158" y="10"/>
                  </a:lnTo>
                  <a:lnTo>
                    <a:pt x="138" y="16"/>
                  </a:lnTo>
                  <a:lnTo>
                    <a:pt x="119" y="24"/>
                  </a:lnTo>
                  <a:lnTo>
                    <a:pt x="100" y="33"/>
                  </a:lnTo>
                  <a:lnTo>
                    <a:pt x="83" y="45"/>
                  </a:lnTo>
                  <a:lnTo>
                    <a:pt x="66" y="57"/>
                  </a:lnTo>
                  <a:lnTo>
                    <a:pt x="52" y="72"/>
                  </a:lnTo>
                  <a:lnTo>
                    <a:pt x="39" y="87"/>
                  </a:lnTo>
                  <a:lnTo>
                    <a:pt x="27" y="102"/>
                  </a:lnTo>
                  <a:lnTo>
                    <a:pt x="18" y="119"/>
                  </a:lnTo>
                  <a:lnTo>
                    <a:pt x="10" y="137"/>
                  </a:lnTo>
                  <a:lnTo>
                    <a:pt x="4" y="155"/>
                  </a:lnTo>
                  <a:lnTo>
                    <a:pt x="1" y="174"/>
                  </a:lnTo>
                  <a:lnTo>
                    <a:pt x="0" y="194"/>
                  </a:lnTo>
                  <a:lnTo>
                    <a:pt x="1" y="204"/>
                  </a:lnTo>
                  <a:lnTo>
                    <a:pt x="1" y="213"/>
                  </a:lnTo>
                  <a:lnTo>
                    <a:pt x="3" y="223"/>
                  </a:lnTo>
                  <a:lnTo>
                    <a:pt x="4" y="232"/>
                  </a:lnTo>
                  <a:lnTo>
                    <a:pt x="9" y="249"/>
                  </a:lnTo>
                  <a:lnTo>
                    <a:pt x="15" y="265"/>
                  </a:lnTo>
                  <a:lnTo>
                    <a:pt x="24" y="280"/>
                  </a:lnTo>
                  <a:lnTo>
                    <a:pt x="32" y="295"/>
                  </a:lnTo>
                  <a:lnTo>
                    <a:pt x="43" y="308"/>
                  </a:lnTo>
                  <a:lnTo>
                    <a:pt x="54" y="321"/>
                  </a:lnTo>
                  <a:lnTo>
                    <a:pt x="66" y="333"/>
                  </a:lnTo>
                  <a:lnTo>
                    <a:pt x="81" y="345"/>
                  </a:lnTo>
                  <a:lnTo>
                    <a:pt x="95" y="355"/>
                  </a:lnTo>
                  <a:lnTo>
                    <a:pt x="110" y="364"/>
                  </a:lnTo>
                  <a:lnTo>
                    <a:pt x="127" y="371"/>
                  </a:lnTo>
                  <a:lnTo>
                    <a:pt x="144" y="378"/>
                  </a:lnTo>
                  <a:lnTo>
                    <a:pt x="162" y="383"/>
                  </a:lnTo>
                  <a:lnTo>
                    <a:pt x="179" y="388"/>
                  </a:lnTo>
                  <a:lnTo>
                    <a:pt x="198" y="390"/>
                  </a:lnTo>
                  <a:lnTo>
                    <a:pt x="217" y="390"/>
                  </a:lnTo>
                  <a:lnTo>
                    <a:pt x="217" y="390"/>
                  </a:lnTo>
                  <a:lnTo>
                    <a:pt x="217" y="390"/>
                  </a:lnTo>
                  <a:lnTo>
                    <a:pt x="228" y="390"/>
                  </a:lnTo>
                  <a:lnTo>
                    <a:pt x="239" y="389"/>
                  </a:lnTo>
                  <a:lnTo>
                    <a:pt x="242" y="389"/>
                  </a:lnTo>
                  <a:lnTo>
                    <a:pt x="246" y="388"/>
                  </a:lnTo>
                  <a:lnTo>
                    <a:pt x="253" y="388"/>
                  </a:lnTo>
                  <a:lnTo>
                    <a:pt x="260" y="387"/>
                  </a:lnTo>
                  <a:lnTo>
                    <a:pt x="264" y="386"/>
                  </a:lnTo>
                  <a:lnTo>
                    <a:pt x="269" y="384"/>
                  </a:lnTo>
                  <a:lnTo>
                    <a:pt x="275" y="383"/>
                  </a:lnTo>
                  <a:lnTo>
                    <a:pt x="280" y="381"/>
                  </a:lnTo>
                  <a:lnTo>
                    <a:pt x="285" y="380"/>
                  </a:lnTo>
                  <a:lnTo>
                    <a:pt x="290" y="378"/>
                  </a:lnTo>
                  <a:lnTo>
                    <a:pt x="297" y="376"/>
                  </a:lnTo>
                  <a:lnTo>
                    <a:pt x="303" y="374"/>
                  </a:lnTo>
                  <a:lnTo>
                    <a:pt x="308" y="375"/>
                  </a:lnTo>
                  <a:lnTo>
                    <a:pt x="308" y="375"/>
                  </a:lnTo>
                  <a:lnTo>
                    <a:pt x="308" y="375"/>
                  </a:lnTo>
                  <a:lnTo>
                    <a:pt x="418" y="419"/>
                  </a:lnTo>
                  <a:lnTo>
                    <a:pt x="421" y="420"/>
                  </a:lnTo>
                  <a:lnTo>
                    <a:pt x="423" y="420"/>
                  </a:lnTo>
                  <a:lnTo>
                    <a:pt x="428" y="419"/>
                  </a:lnTo>
                  <a:lnTo>
                    <a:pt x="432" y="416"/>
                  </a:lnTo>
                  <a:lnTo>
                    <a:pt x="434" y="413"/>
                  </a:lnTo>
                  <a:lnTo>
                    <a:pt x="435" y="409"/>
                  </a:lnTo>
                  <a:lnTo>
                    <a:pt x="435" y="406"/>
                  </a:lnTo>
                  <a:lnTo>
                    <a:pt x="434" y="402"/>
                  </a:lnTo>
                  <a:lnTo>
                    <a:pt x="390" y="318"/>
                  </a:lnTo>
                  <a:lnTo>
                    <a:pt x="395" y="313"/>
                  </a:lnTo>
                  <a:lnTo>
                    <a:pt x="399" y="307"/>
                  </a:lnTo>
                  <a:lnTo>
                    <a:pt x="403" y="305"/>
                  </a:lnTo>
                  <a:lnTo>
                    <a:pt x="405" y="302"/>
                  </a:lnTo>
                  <a:lnTo>
                    <a:pt x="408" y="299"/>
                  </a:lnTo>
                  <a:lnTo>
                    <a:pt x="411" y="294"/>
                  </a:lnTo>
                  <a:lnTo>
                    <a:pt x="414" y="292"/>
                  </a:lnTo>
                  <a:lnTo>
                    <a:pt x="416" y="288"/>
                  </a:lnTo>
                  <a:lnTo>
                    <a:pt x="418" y="284"/>
                  </a:lnTo>
                  <a:lnTo>
                    <a:pt x="421" y="281"/>
                  </a:lnTo>
                  <a:lnTo>
                    <a:pt x="423" y="277"/>
                  </a:lnTo>
                  <a:lnTo>
                    <a:pt x="426" y="274"/>
                  </a:lnTo>
                  <a:lnTo>
                    <a:pt x="428" y="270"/>
                  </a:lnTo>
                  <a:lnTo>
                    <a:pt x="429" y="267"/>
                  </a:lnTo>
                  <a:lnTo>
                    <a:pt x="432" y="263"/>
                  </a:lnTo>
                  <a:lnTo>
                    <a:pt x="434" y="258"/>
                  </a:lnTo>
                  <a:lnTo>
                    <a:pt x="435" y="256"/>
                  </a:lnTo>
                  <a:lnTo>
                    <a:pt x="436" y="252"/>
                  </a:lnTo>
                  <a:lnTo>
                    <a:pt x="437" y="248"/>
                  </a:lnTo>
                  <a:lnTo>
                    <a:pt x="440" y="243"/>
                  </a:lnTo>
                  <a:lnTo>
                    <a:pt x="440" y="239"/>
                  </a:lnTo>
                  <a:lnTo>
                    <a:pt x="441" y="236"/>
                  </a:lnTo>
                  <a:lnTo>
                    <a:pt x="442" y="232"/>
                  </a:lnTo>
                  <a:lnTo>
                    <a:pt x="443" y="227"/>
                  </a:lnTo>
                  <a:lnTo>
                    <a:pt x="445" y="223"/>
                  </a:lnTo>
                  <a:lnTo>
                    <a:pt x="445" y="218"/>
                  </a:lnTo>
                  <a:lnTo>
                    <a:pt x="446" y="214"/>
                  </a:lnTo>
                  <a:lnTo>
                    <a:pt x="446" y="211"/>
                  </a:lnTo>
                  <a:lnTo>
                    <a:pt x="447" y="202"/>
                  </a:lnTo>
                  <a:lnTo>
                    <a:pt x="447" y="194"/>
                  </a:lnTo>
                  <a:lnTo>
                    <a:pt x="446" y="174"/>
                  </a:lnTo>
                  <a:lnTo>
                    <a:pt x="442" y="155"/>
                  </a:lnTo>
                  <a:lnTo>
                    <a:pt x="436" y="137"/>
                  </a:lnTo>
                  <a:lnTo>
                    <a:pt x="429" y="119"/>
                  </a:lnTo>
                  <a:lnTo>
                    <a:pt x="420" y="102"/>
                  </a:lnTo>
                  <a:lnTo>
                    <a:pt x="408" y="87"/>
                  </a:lnTo>
                  <a:lnTo>
                    <a:pt x="396" y="72"/>
                  </a:lnTo>
                  <a:lnTo>
                    <a:pt x="380" y="57"/>
                  </a:lnTo>
                  <a:lnTo>
                    <a:pt x="365" y="45"/>
                  </a:lnTo>
                  <a:lnTo>
                    <a:pt x="347" y="33"/>
                  </a:lnTo>
                  <a:lnTo>
                    <a:pt x="329" y="24"/>
                  </a:lnTo>
                  <a:lnTo>
                    <a:pt x="310" y="16"/>
                  </a:lnTo>
                  <a:lnTo>
                    <a:pt x="289" y="10"/>
                  </a:lnTo>
                  <a:lnTo>
                    <a:pt x="269" y="5"/>
                  </a:lnTo>
                  <a:lnTo>
                    <a:pt x="246" y="1"/>
                  </a:lnTo>
                  <a:lnTo>
                    <a:pt x="223" y="0"/>
                  </a:lnTo>
                  <a:lnTo>
                    <a:pt x="223"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5"/>
          <p:cNvSpPr/>
          <p:nvPr/>
        </p:nvSpPr>
        <p:spPr>
          <a:xfrm>
            <a:off x="4238705" y="2856183"/>
            <a:ext cx="397956" cy="398889"/>
          </a:xfrm>
          <a:prstGeom prst="ellipse">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8" name="Google Shape;268;p5"/>
          <p:cNvSpPr/>
          <p:nvPr/>
        </p:nvSpPr>
        <p:spPr>
          <a:xfrm>
            <a:off x="7591381" y="2856183"/>
            <a:ext cx="397956" cy="398889"/>
          </a:xfrm>
          <a:prstGeom prst="ellipse">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9" name="Google Shape;269;p5"/>
          <p:cNvSpPr/>
          <p:nvPr/>
        </p:nvSpPr>
        <p:spPr>
          <a:xfrm>
            <a:off x="4184877" y="2025877"/>
            <a:ext cx="3822246" cy="3822246"/>
          </a:xfrm>
          <a:prstGeom prst="ellipse">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270" name="Google Shape;270;p5"/>
          <p:cNvCxnSpPr/>
          <p:nvPr/>
        </p:nvCxnSpPr>
        <p:spPr>
          <a:xfrm rot="5400000">
            <a:off x="4077261" y="3937000"/>
            <a:ext cx="4037479" cy="0"/>
          </a:xfrm>
          <a:prstGeom prst="straightConnector1">
            <a:avLst/>
          </a:prstGeom>
          <a:noFill/>
          <a:ln w="9525" cap="flat" cmpd="sng">
            <a:solidFill>
              <a:srgbClr val="D8D8D8"/>
            </a:solidFill>
            <a:prstDash val="solid"/>
            <a:miter lim="800000"/>
            <a:headEnd type="oval" w="med" len="med"/>
            <a:tailEnd type="oval" w="med" len="med"/>
          </a:ln>
        </p:spPr>
      </p:cxnSp>
      <p:cxnSp>
        <p:nvCxnSpPr>
          <p:cNvPr id="271" name="Google Shape;271;p5"/>
          <p:cNvCxnSpPr/>
          <p:nvPr/>
        </p:nvCxnSpPr>
        <p:spPr>
          <a:xfrm>
            <a:off x="550959" y="3937000"/>
            <a:ext cx="11161615" cy="0"/>
          </a:xfrm>
          <a:prstGeom prst="straightConnector1">
            <a:avLst/>
          </a:prstGeom>
          <a:noFill/>
          <a:ln w="9525" cap="flat" cmpd="sng">
            <a:solidFill>
              <a:srgbClr val="D8D8D8"/>
            </a:solidFill>
            <a:prstDash val="solid"/>
            <a:miter lim="800000"/>
            <a:headEnd type="oval" w="med" len="med"/>
            <a:tailEnd type="oval" w="med" len="med"/>
          </a:ln>
        </p:spPr>
      </p:cxnSp>
      <p:sp>
        <p:nvSpPr>
          <p:cNvPr id="272" name="Google Shape;272;p5"/>
          <p:cNvSpPr txBox="1">
            <a:spLocks noGrp="1"/>
          </p:cNvSpPr>
          <p:nvPr>
            <p:ph type="title"/>
          </p:nvPr>
        </p:nvSpPr>
        <p:spPr>
          <a:xfrm>
            <a:off x="369329" y="934849"/>
            <a:ext cx="11196637" cy="838152"/>
          </a:xfrm>
          <a:prstGeom prst="rect">
            <a:avLst/>
          </a:prstGeom>
          <a:noFill/>
          <a:ln>
            <a:noFill/>
          </a:ln>
        </p:spPr>
        <p:txBody>
          <a:bodyPr spcFirstLastPara="1" wrap="square" lIns="0" tIns="0" rIns="0" bIns="0" anchor="ctr" anchorCtr="0">
            <a:normAutofit/>
          </a:bodyPr>
          <a:lstStyle/>
          <a:p>
            <a:pPr marL="0" lvl="0" indent="0" algn="ctr" rtl="0">
              <a:lnSpc>
                <a:spcPct val="90000"/>
              </a:lnSpc>
              <a:spcBef>
                <a:spcPts val="0"/>
              </a:spcBef>
              <a:spcAft>
                <a:spcPts val="0"/>
              </a:spcAft>
              <a:buClr>
                <a:srgbClr val="595959"/>
              </a:buClr>
              <a:buSzPts val="3600"/>
              <a:buFont typeface="Quattrocento Sans"/>
              <a:buNone/>
            </a:pPr>
            <a:r>
              <a:rPr lang="en-ID"/>
              <a:t>Vision of Innovation/Idea/Solution</a:t>
            </a:r>
            <a:endParaRPr/>
          </a:p>
        </p:txBody>
      </p:sp>
      <p:sp>
        <p:nvSpPr>
          <p:cNvPr id="273" name="Google Shape;273;p5"/>
          <p:cNvSpPr/>
          <p:nvPr/>
        </p:nvSpPr>
        <p:spPr>
          <a:xfrm>
            <a:off x="5004971" y="2845971"/>
            <a:ext cx="2182058" cy="2182058"/>
          </a:xfrm>
          <a:prstGeom prst="ellipse">
            <a:avLst/>
          </a:prstGeom>
          <a:solidFill>
            <a:srgbClr val="07306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74" name="Google Shape;274;p5"/>
          <p:cNvGrpSpPr/>
          <p:nvPr/>
        </p:nvGrpSpPr>
        <p:grpSpPr>
          <a:xfrm>
            <a:off x="4671560" y="2780177"/>
            <a:ext cx="279603" cy="648822"/>
            <a:chOff x="9399588" y="1389063"/>
            <a:chExt cx="123825" cy="287337"/>
          </a:xfrm>
        </p:grpSpPr>
        <p:sp>
          <p:nvSpPr>
            <p:cNvPr id="275" name="Google Shape;275;p5"/>
            <p:cNvSpPr/>
            <p:nvPr/>
          </p:nvSpPr>
          <p:spPr>
            <a:xfrm>
              <a:off x="9399588" y="1389063"/>
              <a:ext cx="123825" cy="168275"/>
            </a:xfrm>
            <a:custGeom>
              <a:avLst/>
              <a:gdLst/>
              <a:ahLst/>
              <a:cxnLst/>
              <a:rect l="l" t="t" r="r" b="b"/>
              <a:pathLst>
                <a:path w="391" h="527" extrusionOk="0">
                  <a:moveTo>
                    <a:pt x="139" y="1"/>
                  </a:moveTo>
                  <a:lnTo>
                    <a:pt x="136" y="0"/>
                  </a:lnTo>
                  <a:lnTo>
                    <a:pt x="132" y="1"/>
                  </a:lnTo>
                  <a:lnTo>
                    <a:pt x="128" y="3"/>
                  </a:lnTo>
                  <a:lnTo>
                    <a:pt x="125" y="5"/>
                  </a:lnTo>
                  <a:lnTo>
                    <a:pt x="122" y="9"/>
                  </a:lnTo>
                  <a:lnTo>
                    <a:pt x="121" y="12"/>
                  </a:lnTo>
                  <a:lnTo>
                    <a:pt x="120" y="16"/>
                  </a:lnTo>
                  <a:lnTo>
                    <a:pt x="121" y="21"/>
                  </a:lnTo>
                  <a:lnTo>
                    <a:pt x="128" y="44"/>
                  </a:lnTo>
                  <a:lnTo>
                    <a:pt x="136" y="71"/>
                  </a:lnTo>
                  <a:lnTo>
                    <a:pt x="142" y="102"/>
                  </a:lnTo>
                  <a:lnTo>
                    <a:pt x="148" y="133"/>
                  </a:lnTo>
                  <a:lnTo>
                    <a:pt x="149" y="149"/>
                  </a:lnTo>
                  <a:lnTo>
                    <a:pt x="149" y="166"/>
                  </a:lnTo>
                  <a:lnTo>
                    <a:pt x="149" y="182"/>
                  </a:lnTo>
                  <a:lnTo>
                    <a:pt x="148" y="199"/>
                  </a:lnTo>
                  <a:lnTo>
                    <a:pt x="146" y="215"/>
                  </a:lnTo>
                  <a:lnTo>
                    <a:pt x="142" y="232"/>
                  </a:lnTo>
                  <a:lnTo>
                    <a:pt x="137" y="248"/>
                  </a:lnTo>
                  <a:lnTo>
                    <a:pt x="131" y="263"/>
                  </a:lnTo>
                  <a:lnTo>
                    <a:pt x="119" y="248"/>
                  </a:lnTo>
                  <a:lnTo>
                    <a:pt x="108" y="229"/>
                  </a:lnTo>
                  <a:lnTo>
                    <a:pt x="97" y="208"/>
                  </a:lnTo>
                  <a:lnTo>
                    <a:pt x="89" y="191"/>
                  </a:lnTo>
                  <a:lnTo>
                    <a:pt x="87" y="187"/>
                  </a:lnTo>
                  <a:lnTo>
                    <a:pt x="85" y="183"/>
                  </a:lnTo>
                  <a:lnTo>
                    <a:pt x="81" y="182"/>
                  </a:lnTo>
                  <a:lnTo>
                    <a:pt x="76" y="181"/>
                  </a:lnTo>
                  <a:lnTo>
                    <a:pt x="72" y="181"/>
                  </a:lnTo>
                  <a:lnTo>
                    <a:pt x="69" y="182"/>
                  </a:lnTo>
                  <a:lnTo>
                    <a:pt x="65" y="185"/>
                  </a:lnTo>
                  <a:lnTo>
                    <a:pt x="63" y="187"/>
                  </a:lnTo>
                  <a:lnTo>
                    <a:pt x="52" y="205"/>
                  </a:lnTo>
                  <a:lnTo>
                    <a:pt x="31" y="244"/>
                  </a:lnTo>
                  <a:lnTo>
                    <a:pt x="19" y="269"/>
                  </a:lnTo>
                  <a:lnTo>
                    <a:pt x="9" y="294"/>
                  </a:lnTo>
                  <a:lnTo>
                    <a:pt x="5" y="308"/>
                  </a:lnTo>
                  <a:lnTo>
                    <a:pt x="3" y="321"/>
                  </a:lnTo>
                  <a:lnTo>
                    <a:pt x="0" y="334"/>
                  </a:lnTo>
                  <a:lnTo>
                    <a:pt x="0" y="346"/>
                  </a:lnTo>
                  <a:lnTo>
                    <a:pt x="1" y="364"/>
                  </a:lnTo>
                  <a:lnTo>
                    <a:pt x="4" y="382"/>
                  </a:lnTo>
                  <a:lnTo>
                    <a:pt x="9" y="400"/>
                  </a:lnTo>
                  <a:lnTo>
                    <a:pt x="16" y="415"/>
                  </a:lnTo>
                  <a:lnTo>
                    <a:pt x="23" y="431"/>
                  </a:lnTo>
                  <a:lnTo>
                    <a:pt x="33" y="446"/>
                  </a:lnTo>
                  <a:lnTo>
                    <a:pt x="45" y="461"/>
                  </a:lnTo>
                  <a:lnTo>
                    <a:pt x="58" y="473"/>
                  </a:lnTo>
                  <a:lnTo>
                    <a:pt x="72" y="485"/>
                  </a:lnTo>
                  <a:lnTo>
                    <a:pt x="87" y="495"/>
                  </a:lnTo>
                  <a:lnTo>
                    <a:pt x="103" y="505"/>
                  </a:lnTo>
                  <a:lnTo>
                    <a:pt x="120" y="512"/>
                  </a:lnTo>
                  <a:lnTo>
                    <a:pt x="138" y="518"/>
                  </a:lnTo>
                  <a:lnTo>
                    <a:pt x="157" y="523"/>
                  </a:lnTo>
                  <a:lnTo>
                    <a:pt x="176" y="525"/>
                  </a:lnTo>
                  <a:lnTo>
                    <a:pt x="196" y="527"/>
                  </a:lnTo>
                  <a:lnTo>
                    <a:pt x="215" y="525"/>
                  </a:lnTo>
                  <a:lnTo>
                    <a:pt x="235" y="523"/>
                  </a:lnTo>
                  <a:lnTo>
                    <a:pt x="253" y="518"/>
                  </a:lnTo>
                  <a:lnTo>
                    <a:pt x="271" y="512"/>
                  </a:lnTo>
                  <a:lnTo>
                    <a:pt x="289" y="505"/>
                  </a:lnTo>
                  <a:lnTo>
                    <a:pt x="304" y="496"/>
                  </a:lnTo>
                  <a:lnTo>
                    <a:pt x="320" y="485"/>
                  </a:lnTo>
                  <a:lnTo>
                    <a:pt x="334" y="474"/>
                  </a:lnTo>
                  <a:lnTo>
                    <a:pt x="346" y="461"/>
                  </a:lnTo>
                  <a:lnTo>
                    <a:pt x="358" y="447"/>
                  </a:lnTo>
                  <a:lnTo>
                    <a:pt x="368" y="432"/>
                  </a:lnTo>
                  <a:lnTo>
                    <a:pt x="375" y="417"/>
                  </a:lnTo>
                  <a:lnTo>
                    <a:pt x="383" y="400"/>
                  </a:lnTo>
                  <a:lnTo>
                    <a:pt x="387" y="382"/>
                  </a:lnTo>
                  <a:lnTo>
                    <a:pt x="390" y="364"/>
                  </a:lnTo>
                  <a:lnTo>
                    <a:pt x="391" y="346"/>
                  </a:lnTo>
                  <a:lnTo>
                    <a:pt x="391" y="332"/>
                  </a:lnTo>
                  <a:lnTo>
                    <a:pt x="390" y="319"/>
                  </a:lnTo>
                  <a:lnTo>
                    <a:pt x="389" y="305"/>
                  </a:lnTo>
                  <a:lnTo>
                    <a:pt x="386" y="292"/>
                  </a:lnTo>
                  <a:lnTo>
                    <a:pt x="380" y="265"/>
                  </a:lnTo>
                  <a:lnTo>
                    <a:pt x="372" y="238"/>
                  </a:lnTo>
                  <a:lnTo>
                    <a:pt x="361" y="211"/>
                  </a:lnTo>
                  <a:lnTo>
                    <a:pt x="348" y="186"/>
                  </a:lnTo>
                  <a:lnTo>
                    <a:pt x="334" y="161"/>
                  </a:lnTo>
                  <a:lnTo>
                    <a:pt x="318" y="137"/>
                  </a:lnTo>
                  <a:lnTo>
                    <a:pt x="299" y="114"/>
                  </a:lnTo>
                  <a:lnTo>
                    <a:pt x="280" y="93"/>
                  </a:lnTo>
                  <a:lnTo>
                    <a:pt x="259" y="72"/>
                  </a:lnTo>
                  <a:lnTo>
                    <a:pt x="237" y="54"/>
                  </a:lnTo>
                  <a:lnTo>
                    <a:pt x="215" y="38"/>
                  </a:lnTo>
                  <a:lnTo>
                    <a:pt x="191" y="23"/>
                  </a:lnTo>
                  <a:lnTo>
                    <a:pt x="179" y="17"/>
                  </a:lnTo>
                  <a:lnTo>
                    <a:pt x="165" y="11"/>
                  </a:lnTo>
                  <a:lnTo>
                    <a:pt x="153" y="5"/>
                  </a:lnTo>
                  <a:lnTo>
                    <a:pt x="139" y="1"/>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6" name="Google Shape;276;p5"/>
            <p:cNvSpPr/>
            <p:nvPr/>
          </p:nvSpPr>
          <p:spPr>
            <a:xfrm>
              <a:off x="9423400" y="1571625"/>
              <a:ext cx="76200" cy="104775"/>
            </a:xfrm>
            <a:custGeom>
              <a:avLst/>
              <a:gdLst/>
              <a:ahLst/>
              <a:cxnLst/>
              <a:rect l="l" t="t" r="r" b="b"/>
              <a:pathLst>
                <a:path w="240" h="331" extrusionOk="0">
                  <a:moveTo>
                    <a:pt x="226" y="0"/>
                  </a:moveTo>
                  <a:lnTo>
                    <a:pt x="16" y="0"/>
                  </a:lnTo>
                  <a:lnTo>
                    <a:pt x="12" y="0"/>
                  </a:lnTo>
                  <a:lnTo>
                    <a:pt x="8" y="1"/>
                  </a:lnTo>
                  <a:lnTo>
                    <a:pt x="6" y="3"/>
                  </a:lnTo>
                  <a:lnTo>
                    <a:pt x="3" y="6"/>
                  </a:lnTo>
                  <a:lnTo>
                    <a:pt x="2" y="8"/>
                  </a:lnTo>
                  <a:lnTo>
                    <a:pt x="1" y="11"/>
                  </a:lnTo>
                  <a:lnTo>
                    <a:pt x="0" y="14"/>
                  </a:lnTo>
                  <a:lnTo>
                    <a:pt x="1" y="18"/>
                  </a:lnTo>
                  <a:lnTo>
                    <a:pt x="61" y="318"/>
                  </a:lnTo>
                  <a:lnTo>
                    <a:pt x="62" y="323"/>
                  </a:lnTo>
                  <a:lnTo>
                    <a:pt x="66" y="327"/>
                  </a:lnTo>
                  <a:lnTo>
                    <a:pt x="71" y="329"/>
                  </a:lnTo>
                  <a:lnTo>
                    <a:pt x="75" y="331"/>
                  </a:lnTo>
                  <a:lnTo>
                    <a:pt x="166" y="331"/>
                  </a:lnTo>
                  <a:lnTo>
                    <a:pt x="171" y="329"/>
                  </a:lnTo>
                  <a:lnTo>
                    <a:pt x="176" y="327"/>
                  </a:lnTo>
                  <a:lnTo>
                    <a:pt x="178" y="323"/>
                  </a:lnTo>
                  <a:lnTo>
                    <a:pt x="181" y="318"/>
                  </a:lnTo>
                  <a:lnTo>
                    <a:pt x="240" y="18"/>
                  </a:lnTo>
                  <a:lnTo>
                    <a:pt x="240" y="14"/>
                  </a:lnTo>
                  <a:lnTo>
                    <a:pt x="240" y="11"/>
                  </a:lnTo>
                  <a:lnTo>
                    <a:pt x="239" y="8"/>
                  </a:lnTo>
                  <a:lnTo>
                    <a:pt x="237" y="6"/>
                  </a:lnTo>
                  <a:lnTo>
                    <a:pt x="235" y="3"/>
                  </a:lnTo>
                  <a:lnTo>
                    <a:pt x="232" y="1"/>
                  </a:lnTo>
                  <a:lnTo>
                    <a:pt x="229" y="0"/>
                  </a:lnTo>
                  <a:lnTo>
                    <a:pt x="226"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77" name="Google Shape;277;p5"/>
          <p:cNvGrpSpPr/>
          <p:nvPr/>
        </p:nvGrpSpPr>
        <p:grpSpPr>
          <a:xfrm>
            <a:off x="6983892" y="4684512"/>
            <a:ext cx="393599" cy="395862"/>
            <a:chOff x="11037888" y="3117850"/>
            <a:chExt cx="276225" cy="277813"/>
          </a:xfrm>
        </p:grpSpPr>
        <p:sp>
          <p:nvSpPr>
            <p:cNvPr id="278" name="Google Shape;278;p5"/>
            <p:cNvSpPr/>
            <p:nvPr/>
          </p:nvSpPr>
          <p:spPr>
            <a:xfrm>
              <a:off x="11037888" y="3222625"/>
              <a:ext cx="17463" cy="9525"/>
            </a:xfrm>
            <a:custGeom>
              <a:avLst/>
              <a:gdLst/>
              <a:ahLst/>
              <a:cxnLst/>
              <a:rect l="l" t="t" r="r" b="b"/>
              <a:pathLst>
                <a:path w="59" h="31" extrusionOk="0">
                  <a:moveTo>
                    <a:pt x="45" y="0"/>
                  </a:moveTo>
                  <a:lnTo>
                    <a:pt x="14" y="0"/>
                  </a:lnTo>
                  <a:lnTo>
                    <a:pt x="8" y="2"/>
                  </a:lnTo>
                  <a:lnTo>
                    <a:pt x="3" y="5"/>
                  </a:lnTo>
                  <a:lnTo>
                    <a:pt x="1" y="10"/>
                  </a:lnTo>
                  <a:lnTo>
                    <a:pt x="0" y="16"/>
                  </a:lnTo>
                  <a:lnTo>
                    <a:pt x="1" y="21"/>
                  </a:lnTo>
                  <a:lnTo>
                    <a:pt x="3" y="26"/>
                  </a:lnTo>
                  <a:lnTo>
                    <a:pt x="8" y="30"/>
                  </a:lnTo>
                  <a:lnTo>
                    <a:pt x="14" y="31"/>
                  </a:lnTo>
                  <a:lnTo>
                    <a:pt x="45" y="31"/>
                  </a:lnTo>
                  <a:lnTo>
                    <a:pt x="51" y="30"/>
                  </a:lnTo>
                  <a:lnTo>
                    <a:pt x="56" y="26"/>
                  </a:lnTo>
                  <a:lnTo>
                    <a:pt x="58" y="21"/>
                  </a:lnTo>
                  <a:lnTo>
                    <a:pt x="59" y="16"/>
                  </a:lnTo>
                  <a:lnTo>
                    <a:pt x="58" y="10"/>
                  </a:lnTo>
                  <a:lnTo>
                    <a:pt x="56" y="5"/>
                  </a:lnTo>
                  <a:lnTo>
                    <a:pt x="51" y="2"/>
                  </a:lnTo>
                  <a:lnTo>
                    <a:pt x="45"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9" name="Google Shape;279;p5"/>
            <p:cNvSpPr/>
            <p:nvPr/>
          </p:nvSpPr>
          <p:spPr>
            <a:xfrm>
              <a:off x="11080750" y="3141663"/>
              <a:ext cx="23813" cy="23813"/>
            </a:xfrm>
            <a:custGeom>
              <a:avLst/>
              <a:gdLst/>
              <a:ahLst/>
              <a:cxnLst/>
              <a:rect l="l" t="t" r="r" b="b"/>
              <a:pathLst>
                <a:path w="75" h="76" extrusionOk="0">
                  <a:moveTo>
                    <a:pt x="49" y="71"/>
                  </a:moveTo>
                  <a:lnTo>
                    <a:pt x="54" y="75"/>
                  </a:lnTo>
                  <a:lnTo>
                    <a:pt x="60" y="76"/>
                  </a:lnTo>
                  <a:lnTo>
                    <a:pt x="66" y="75"/>
                  </a:lnTo>
                  <a:lnTo>
                    <a:pt x="71" y="71"/>
                  </a:lnTo>
                  <a:lnTo>
                    <a:pt x="73" y="66"/>
                  </a:lnTo>
                  <a:lnTo>
                    <a:pt x="75" y="60"/>
                  </a:lnTo>
                  <a:lnTo>
                    <a:pt x="73" y="55"/>
                  </a:lnTo>
                  <a:lnTo>
                    <a:pt x="71" y="49"/>
                  </a:lnTo>
                  <a:lnTo>
                    <a:pt x="26" y="4"/>
                  </a:lnTo>
                  <a:lnTo>
                    <a:pt x="21" y="1"/>
                  </a:lnTo>
                  <a:lnTo>
                    <a:pt x="15" y="0"/>
                  </a:lnTo>
                  <a:lnTo>
                    <a:pt x="9" y="1"/>
                  </a:lnTo>
                  <a:lnTo>
                    <a:pt x="4" y="5"/>
                  </a:lnTo>
                  <a:lnTo>
                    <a:pt x="1" y="10"/>
                  </a:lnTo>
                  <a:lnTo>
                    <a:pt x="0" y="15"/>
                  </a:lnTo>
                  <a:lnTo>
                    <a:pt x="1" y="21"/>
                  </a:lnTo>
                  <a:lnTo>
                    <a:pt x="4" y="26"/>
                  </a:lnTo>
                  <a:lnTo>
                    <a:pt x="49" y="71"/>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0" name="Google Shape;280;p5"/>
            <p:cNvSpPr/>
            <p:nvPr/>
          </p:nvSpPr>
          <p:spPr>
            <a:xfrm>
              <a:off x="11171238" y="3117850"/>
              <a:ext cx="9525" cy="28575"/>
            </a:xfrm>
            <a:custGeom>
              <a:avLst/>
              <a:gdLst/>
              <a:ahLst/>
              <a:cxnLst/>
              <a:rect l="l" t="t" r="r" b="b"/>
              <a:pathLst>
                <a:path w="29" h="91" extrusionOk="0">
                  <a:moveTo>
                    <a:pt x="15" y="91"/>
                  </a:moveTo>
                  <a:lnTo>
                    <a:pt x="21" y="90"/>
                  </a:lnTo>
                  <a:lnTo>
                    <a:pt x="26" y="87"/>
                  </a:lnTo>
                  <a:lnTo>
                    <a:pt x="28" y="82"/>
                  </a:lnTo>
                  <a:lnTo>
                    <a:pt x="29" y="76"/>
                  </a:lnTo>
                  <a:lnTo>
                    <a:pt x="29" y="16"/>
                  </a:lnTo>
                  <a:lnTo>
                    <a:pt x="28" y="10"/>
                  </a:lnTo>
                  <a:lnTo>
                    <a:pt x="26" y="5"/>
                  </a:lnTo>
                  <a:lnTo>
                    <a:pt x="21" y="2"/>
                  </a:lnTo>
                  <a:lnTo>
                    <a:pt x="15" y="0"/>
                  </a:lnTo>
                  <a:lnTo>
                    <a:pt x="9" y="2"/>
                  </a:lnTo>
                  <a:lnTo>
                    <a:pt x="4" y="5"/>
                  </a:lnTo>
                  <a:lnTo>
                    <a:pt x="1" y="10"/>
                  </a:lnTo>
                  <a:lnTo>
                    <a:pt x="0" y="16"/>
                  </a:lnTo>
                  <a:lnTo>
                    <a:pt x="0" y="76"/>
                  </a:lnTo>
                  <a:lnTo>
                    <a:pt x="1" y="82"/>
                  </a:lnTo>
                  <a:lnTo>
                    <a:pt x="4" y="87"/>
                  </a:lnTo>
                  <a:lnTo>
                    <a:pt x="9" y="90"/>
                  </a:lnTo>
                  <a:lnTo>
                    <a:pt x="15" y="91"/>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1" name="Google Shape;281;p5"/>
            <p:cNvSpPr/>
            <p:nvPr/>
          </p:nvSpPr>
          <p:spPr>
            <a:xfrm>
              <a:off x="11242675" y="3141663"/>
              <a:ext cx="23813" cy="23813"/>
            </a:xfrm>
            <a:custGeom>
              <a:avLst/>
              <a:gdLst/>
              <a:ahLst/>
              <a:cxnLst/>
              <a:rect l="l" t="t" r="r" b="b"/>
              <a:pathLst>
                <a:path w="75" h="75" extrusionOk="0">
                  <a:moveTo>
                    <a:pt x="16" y="75"/>
                  </a:moveTo>
                  <a:lnTo>
                    <a:pt x="21" y="75"/>
                  </a:lnTo>
                  <a:lnTo>
                    <a:pt x="25" y="71"/>
                  </a:lnTo>
                  <a:lnTo>
                    <a:pt x="71" y="26"/>
                  </a:lnTo>
                  <a:lnTo>
                    <a:pt x="74" y="21"/>
                  </a:lnTo>
                  <a:lnTo>
                    <a:pt x="75" y="15"/>
                  </a:lnTo>
                  <a:lnTo>
                    <a:pt x="74" y="10"/>
                  </a:lnTo>
                  <a:lnTo>
                    <a:pt x="71" y="5"/>
                  </a:lnTo>
                  <a:lnTo>
                    <a:pt x="66" y="1"/>
                  </a:lnTo>
                  <a:lnTo>
                    <a:pt x="61" y="0"/>
                  </a:lnTo>
                  <a:lnTo>
                    <a:pt x="55" y="1"/>
                  </a:lnTo>
                  <a:lnTo>
                    <a:pt x="50" y="5"/>
                  </a:lnTo>
                  <a:lnTo>
                    <a:pt x="5" y="49"/>
                  </a:lnTo>
                  <a:lnTo>
                    <a:pt x="1" y="55"/>
                  </a:lnTo>
                  <a:lnTo>
                    <a:pt x="0" y="60"/>
                  </a:lnTo>
                  <a:lnTo>
                    <a:pt x="1" y="66"/>
                  </a:lnTo>
                  <a:lnTo>
                    <a:pt x="5" y="71"/>
                  </a:lnTo>
                  <a:lnTo>
                    <a:pt x="10" y="75"/>
                  </a:lnTo>
                  <a:lnTo>
                    <a:pt x="16" y="75"/>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2" name="Google Shape;282;p5"/>
            <p:cNvSpPr/>
            <p:nvPr/>
          </p:nvSpPr>
          <p:spPr>
            <a:xfrm>
              <a:off x="11295063" y="3222625"/>
              <a:ext cx="19050" cy="9525"/>
            </a:xfrm>
            <a:custGeom>
              <a:avLst/>
              <a:gdLst/>
              <a:ahLst/>
              <a:cxnLst/>
              <a:rect l="l" t="t" r="r" b="b"/>
              <a:pathLst>
                <a:path w="60" h="31" extrusionOk="0">
                  <a:moveTo>
                    <a:pt x="45" y="0"/>
                  </a:moveTo>
                  <a:lnTo>
                    <a:pt x="15" y="0"/>
                  </a:lnTo>
                  <a:lnTo>
                    <a:pt x="8" y="2"/>
                  </a:lnTo>
                  <a:lnTo>
                    <a:pt x="5" y="5"/>
                  </a:lnTo>
                  <a:lnTo>
                    <a:pt x="1" y="10"/>
                  </a:lnTo>
                  <a:lnTo>
                    <a:pt x="0" y="16"/>
                  </a:lnTo>
                  <a:lnTo>
                    <a:pt x="1" y="21"/>
                  </a:lnTo>
                  <a:lnTo>
                    <a:pt x="5" y="26"/>
                  </a:lnTo>
                  <a:lnTo>
                    <a:pt x="8" y="30"/>
                  </a:lnTo>
                  <a:lnTo>
                    <a:pt x="15" y="31"/>
                  </a:lnTo>
                  <a:lnTo>
                    <a:pt x="45" y="31"/>
                  </a:lnTo>
                  <a:lnTo>
                    <a:pt x="51" y="30"/>
                  </a:lnTo>
                  <a:lnTo>
                    <a:pt x="56" y="26"/>
                  </a:lnTo>
                  <a:lnTo>
                    <a:pt x="58" y="21"/>
                  </a:lnTo>
                  <a:lnTo>
                    <a:pt x="60" y="16"/>
                  </a:lnTo>
                  <a:lnTo>
                    <a:pt x="58" y="10"/>
                  </a:lnTo>
                  <a:lnTo>
                    <a:pt x="56" y="5"/>
                  </a:lnTo>
                  <a:lnTo>
                    <a:pt x="51" y="2"/>
                  </a:lnTo>
                  <a:lnTo>
                    <a:pt x="45"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3" name="Google Shape;283;p5"/>
            <p:cNvSpPr/>
            <p:nvPr/>
          </p:nvSpPr>
          <p:spPr>
            <a:xfrm>
              <a:off x="11055350" y="3184525"/>
              <a:ext cx="239713" cy="211138"/>
            </a:xfrm>
            <a:custGeom>
              <a:avLst/>
              <a:gdLst/>
              <a:ahLst/>
              <a:cxnLst/>
              <a:rect l="l" t="t" r="r" b="b"/>
              <a:pathLst>
                <a:path w="753" h="662" extrusionOk="0">
                  <a:moveTo>
                    <a:pt x="63" y="210"/>
                  </a:moveTo>
                  <a:lnTo>
                    <a:pt x="64" y="202"/>
                  </a:lnTo>
                  <a:lnTo>
                    <a:pt x="68" y="195"/>
                  </a:lnTo>
                  <a:lnTo>
                    <a:pt x="71" y="189"/>
                  </a:lnTo>
                  <a:lnTo>
                    <a:pt x="76" y="183"/>
                  </a:lnTo>
                  <a:lnTo>
                    <a:pt x="81" y="178"/>
                  </a:lnTo>
                  <a:lnTo>
                    <a:pt x="88" y="172"/>
                  </a:lnTo>
                  <a:lnTo>
                    <a:pt x="96" y="168"/>
                  </a:lnTo>
                  <a:lnTo>
                    <a:pt x="104" y="165"/>
                  </a:lnTo>
                  <a:lnTo>
                    <a:pt x="114" y="161"/>
                  </a:lnTo>
                  <a:lnTo>
                    <a:pt x="125" y="157"/>
                  </a:lnTo>
                  <a:lnTo>
                    <a:pt x="136" y="155"/>
                  </a:lnTo>
                  <a:lnTo>
                    <a:pt x="149" y="154"/>
                  </a:lnTo>
                  <a:lnTo>
                    <a:pt x="178" y="151"/>
                  </a:lnTo>
                  <a:lnTo>
                    <a:pt x="212" y="150"/>
                  </a:lnTo>
                  <a:lnTo>
                    <a:pt x="217" y="149"/>
                  </a:lnTo>
                  <a:lnTo>
                    <a:pt x="222" y="145"/>
                  </a:lnTo>
                  <a:lnTo>
                    <a:pt x="225" y="140"/>
                  </a:lnTo>
                  <a:lnTo>
                    <a:pt x="226" y="135"/>
                  </a:lnTo>
                  <a:lnTo>
                    <a:pt x="228" y="123"/>
                  </a:lnTo>
                  <a:lnTo>
                    <a:pt x="230" y="111"/>
                  </a:lnTo>
                  <a:lnTo>
                    <a:pt x="235" y="101"/>
                  </a:lnTo>
                  <a:lnTo>
                    <a:pt x="241" y="90"/>
                  </a:lnTo>
                  <a:lnTo>
                    <a:pt x="248" y="82"/>
                  </a:lnTo>
                  <a:lnTo>
                    <a:pt x="257" y="73"/>
                  </a:lnTo>
                  <a:lnTo>
                    <a:pt x="267" y="64"/>
                  </a:lnTo>
                  <a:lnTo>
                    <a:pt x="279" y="57"/>
                  </a:lnTo>
                  <a:lnTo>
                    <a:pt x="291" y="51"/>
                  </a:lnTo>
                  <a:lnTo>
                    <a:pt x="303" y="45"/>
                  </a:lnTo>
                  <a:lnTo>
                    <a:pt x="317" y="41"/>
                  </a:lnTo>
                  <a:lnTo>
                    <a:pt x="331" y="36"/>
                  </a:lnTo>
                  <a:lnTo>
                    <a:pt x="346" y="34"/>
                  </a:lnTo>
                  <a:lnTo>
                    <a:pt x="361" y="32"/>
                  </a:lnTo>
                  <a:lnTo>
                    <a:pt x="377" y="30"/>
                  </a:lnTo>
                  <a:lnTo>
                    <a:pt x="391" y="29"/>
                  </a:lnTo>
                  <a:lnTo>
                    <a:pt x="405" y="30"/>
                  </a:lnTo>
                  <a:lnTo>
                    <a:pt x="419" y="32"/>
                  </a:lnTo>
                  <a:lnTo>
                    <a:pt x="433" y="33"/>
                  </a:lnTo>
                  <a:lnTo>
                    <a:pt x="446" y="36"/>
                  </a:lnTo>
                  <a:lnTo>
                    <a:pt x="458" y="39"/>
                  </a:lnTo>
                  <a:lnTo>
                    <a:pt x="471" y="44"/>
                  </a:lnTo>
                  <a:lnTo>
                    <a:pt x="483" y="49"/>
                  </a:lnTo>
                  <a:lnTo>
                    <a:pt x="494" y="55"/>
                  </a:lnTo>
                  <a:lnTo>
                    <a:pt x="505" y="62"/>
                  </a:lnTo>
                  <a:lnTo>
                    <a:pt x="513" y="69"/>
                  </a:lnTo>
                  <a:lnTo>
                    <a:pt x="522" y="78"/>
                  </a:lnTo>
                  <a:lnTo>
                    <a:pt x="529" y="88"/>
                  </a:lnTo>
                  <a:lnTo>
                    <a:pt x="534" y="99"/>
                  </a:lnTo>
                  <a:lnTo>
                    <a:pt x="539" y="110"/>
                  </a:lnTo>
                  <a:lnTo>
                    <a:pt x="542" y="122"/>
                  </a:lnTo>
                  <a:lnTo>
                    <a:pt x="542" y="135"/>
                  </a:lnTo>
                  <a:lnTo>
                    <a:pt x="543" y="140"/>
                  </a:lnTo>
                  <a:lnTo>
                    <a:pt x="546" y="145"/>
                  </a:lnTo>
                  <a:lnTo>
                    <a:pt x="551" y="149"/>
                  </a:lnTo>
                  <a:lnTo>
                    <a:pt x="557" y="150"/>
                  </a:lnTo>
                  <a:lnTo>
                    <a:pt x="589" y="151"/>
                  </a:lnTo>
                  <a:lnTo>
                    <a:pt x="615" y="154"/>
                  </a:lnTo>
                  <a:lnTo>
                    <a:pt x="627" y="155"/>
                  </a:lnTo>
                  <a:lnTo>
                    <a:pt x="638" y="157"/>
                  </a:lnTo>
                  <a:lnTo>
                    <a:pt x="648" y="160"/>
                  </a:lnTo>
                  <a:lnTo>
                    <a:pt x="656" y="163"/>
                  </a:lnTo>
                  <a:lnTo>
                    <a:pt x="664" y="167"/>
                  </a:lnTo>
                  <a:lnTo>
                    <a:pt x="670" y="172"/>
                  </a:lnTo>
                  <a:lnTo>
                    <a:pt x="676" y="177"/>
                  </a:lnTo>
                  <a:lnTo>
                    <a:pt x="681" y="182"/>
                  </a:lnTo>
                  <a:lnTo>
                    <a:pt x="684" y="188"/>
                  </a:lnTo>
                  <a:lnTo>
                    <a:pt x="688" y="195"/>
                  </a:lnTo>
                  <a:lnTo>
                    <a:pt x="689" y="202"/>
                  </a:lnTo>
                  <a:lnTo>
                    <a:pt x="692" y="210"/>
                  </a:lnTo>
                  <a:lnTo>
                    <a:pt x="63" y="210"/>
                  </a:lnTo>
                  <a:close/>
                  <a:moveTo>
                    <a:pt x="362" y="345"/>
                  </a:moveTo>
                  <a:lnTo>
                    <a:pt x="362" y="315"/>
                  </a:lnTo>
                  <a:lnTo>
                    <a:pt x="363" y="310"/>
                  </a:lnTo>
                  <a:lnTo>
                    <a:pt x="366" y="305"/>
                  </a:lnTo>
                  <a:lnTo>
                    <a:pt x="371" y="301"/>
                  </a:lnTo>
                  <a:lnTo>
                    <a:pt x="377" y="300"/>
                  </a:lnTo>
                  <a:lnTo>
                    <a:pt x="383" y="301"/>
                  </a:lnTo>
                  <a:lnTo>
                    <a:pt x="388" y="305"/>
                  </a:lnTo>
                  <a:lnTo>
                    <a:pt x="390" y="310"/>
                  </a:lnTo>
                  <a:lnTo>
                    <a:pt x="391" y="315"/>
                  </a:lnTo>
                  <a:lnTo>
                    <a:pt x="391" y="345"/>
                  </a:lnTo>
                  <a:lnTo>
                    <a:pt x="390" y="351"/>
                  </a:lnTo>
                  <a:lnTo>
                    <a:pt x="388" y="356"/>
                  </a:lnTo>
                  <a:lnTo>
                    <a:pt x="383" y="359"/>
                  </a:lnTo>
                  <a:lnTo>
                    <a:pt x="377" y="360"/>
                  </a:lnTo>
                  <a:lnTo>
                    <a:pt x="371" y="359"/>
                  </a:lnTo>
                  <a:lnTo>
                    <a:pt x="366" y="356"/>
                  </a:lnTo>
                  <a:lnTo>
                    <a:pt x="363" y="351"/>
                  </a:lnTo>
                  <a:lnTo>
                    <a:pt x="362" y="345"/>
                  </a:lnTo>
                  <a:close/>
                  <a:moveTo>
                    <a:pt x="662" y="571"/>
                  </a:moveTo>
                  <a:lnTo>
                    <a:pt x="91" y="571"/>
                  </a:lnTo>
                  <a:lnTo>
                    <a:pt x="91" y="300"/>
                  </a:lnTo>
                  <a:lnTo>
                    <a:pt x="331" y="300"/>
                  </a:lnTo>
                  <a:lnTo>
                    <a:pt x="331" y="391"/>
                  </a:lnTo>
                  <a:lnTo>
                    <a:pt x="422" y="391"/>
                  </a:lnTo>
                  <a:lnTo>
                    <a:pt x="422" y="300"/>
                  </a:lnTo>
                  <a:lnTo>
                    <a:pt x="662" y="300"/>
                  </a:lnTo>
                  <a:lnTo>
                    <a:pt x="662" y="571"/>
                  </a:lnTo>
                  <a:close/>
                  <a:moveTo>
                    <a:pt x="738" y="210"/>
                  </a:moveTo>
                  <a:lnTo>
                    <a:pt x="722" y="210"/>
                  </a:lnTo>
                  <a:lnTo>
                    <a:pt x="720" y="196"/>
                  </a:lnTo>
                  <a:lnTo>
                    <a:pt x="716" y="185"/>
                  </a:lnTo>
                  <a:lnTo>
                    <a:pt x="711" y="174"/>
                  </a:lnTo>
                  <a:lnTo>
                    <a:pt x="705" y="165"/>
                  </a:lnTo>
                  <a:lnTo>
                    <a:pt x="699" y="156"/>
                  </a:lnTo>
                  <a:lnTo>
                    <a:pt x="691" y="149"/>
                  </a:lnTo>
                  <a:lnTo>
                    <a:pt x="682" y="143"/>
                  </a:lnTo>
                  <a:lnTo>
                    <a:pt x="672" y="138"/>
                  </a:lnTo>
                  <a:lnTo>
                    <a:pt x="661" y="133"/>
                  </a:lnTo>
                  <a:lnTo>
                    <a:pt x="650" y="129"/>
                  </a:lnTo>
                  <a:lnTo>
                    <a:pt x="638" y="127"/>
                  </a:lnTo>
                  <a:lnTo>
                    <a:pt x="626" y="124"/>
                  </a:lnTo>
                  <a:lnTo>
                    <a:pt x="599" y="121"/>
                  </a:lnTo>
                  <a:lnTo>
                    <a:pt x="571" y="119"/>
                  </a:lnTo>
                  <a:lnTo>
                    <a:pt x="568" y="107"/>
                  </a:lnTo>
                  <a:lnTo>
                    <a:pt x="565" y="94"/>
                  </a:lnTo>
                  <a:lnTo>
                    <a:pt x="560" y="82"/>
                  </a:lnTo>
                  <a:lnTo>
                    <a:pt x="554" y="71"/>
                  </a:lnTo>
                  <a:lnTo>
                    <a:pt x="546" y="61"/>
                  </a:lnTo>
                  <a:lnTo>
                    <a:pt x="537" y="50"/>
                  </a:lnTo>
                  <a:lnTo>
                    <a:pt x="527" y="41"/>
                  </a:lnTo>
                  <a:lnTo>
                    <a:pt x="516" y="33"/>
                  </a:lnTo>
                  <a:lnTo>
                    <a:pt x="504" y="25"/>
                  </a:lnTo>
                  <a:lnTo>
                    <a:pt x="490" y="18"/>
                  </a:lnTo>
                  <a:lnTo>
                    <a:pt x="476" y="13"/>
                  </a:lnTo>
                  <a:lnTo>
                    <a:pt x="461" y="8"/>
                  </a:lnTo>
                  <a:lnTo>
                    <a:pt x="445" y="5"/>
                  </a:lnTo>
                  <a:lnTo>
                    <a:pt x="428" y="2"/>
                  </a:lnTo>
                  <a:lnTo>
                    <a:pt x="410" y="0"/>
                  </a:lnTo>
                  <a:lnTo>
                    <a:pt x="391" y="0"/>
                  </a:lnTo>
                  <a:lnTo>
                    <a:pt x="375" y="0"/>
                  </a:lnTo>
                  <a:lnTo>
                    <a:pt x="358" y="1"/>
                  </a:lnTo>
                  <a:lnTo>
                    <a:pt x="341" y="3"/>
                  </a:lnTo>
                  <a:lnTo>
                    <a:pt x="325" y="7"/>
                  </a:lnTo>
                  <a:lnTo>
                    <a:pt x="309" y="12"/>
                  </a:lnTo>
                  <a:lnTo>
                    <a:pt x="294" y="17"/>
                  </a:lnTo>
                  <a:lnTo>
                    <a:pt x="279" y="23"/>
                  </a:lnTo>
                  <a:lnTo>
                    <a:pt x="266" y="30"/>
                  </a:lnTo>
                  <a:lnTo>
                    <a:pt x="252" y="39"/>
                  </a:lnTo>
                  <a:lnTo>
                    <a:pt x="240" y="47"/>
                  </a:lnTo>
                  <a:lnTo>
                    <a:pt x="229" y="57"/>
                  </a:lnTo>
                  <a:lnTo>
                    <a:pt x="219" y="68"/>
                  </a:lnTo>
                  <a:lnTo>
                    <a:pt x="212" y="79"/>
                  </a:lnTo>
                  <a:lnTo>
                    <a:pt x="204" y="93"/>
                  </a:lnTo>
                  <a:lnTo>
                    <a:pt x="201" y="106"/>
                  </a:lnTo>
                  <a:lnTo>
                    <a:pt x="197" y="119"/>
                  </a:lnTo>
                  <a:lnTo>
                    <a:pt x="174" y="121"/>
                  </a:lnTo>
                  <a:lnTo>
                    <a:pt x="149" y="123"/>
                  </a:lnTo>
                  <a:lnTo>
                    <a:pt x="136" y="124"/>
                  </a:lnTo>
                  <a:lnTo>
                    <a:pt x="123" y="127"/>
                  </a:lnTo>
                  <a:lnTo>
                    <a:pt x="110" y="130"/>
                  </a:lnTo>
                  <a:lnTo>
                    <a:pt x="97" y="134"/>
                  </a:lnTo>
                  <a:lnTo>
                    <a:pt x="86" y="139"/>
                  </a:lnTo>
                  <a:lnTo>
                    <a:pt x="74" y="145"/>
                  </a:lnTo>
                  <a:lnTo>
                    <a:pt x="64" y="152"/>
                  </a:lnTo>
                  <a:lnTo>
                    <a:pt x="54" y="161"/>
                  </a:lnTo>
                  <a:lnTo>
                    <a:pt x="46" y="171"/>
                  </a:lnTo>
                  <a:lnTo>
                    <a:pt x="40" y="183"/>
                  </a:lnTo>
                  <a:lnTo>
                    <a:pt x="35" y="195"/>
                  </a:lnTo>
                  <a:lnTo>
                    <a:pt x="32" y="210"/>
                  </a:lnTo>
                  <a:lnTo>
                    <a:pt x="15" y="210"/>
                  </a:lnTo>
                  <a:lnTo>
                    <a:pt x="10" y="211"/>
                  </a:lnTo>
                  <a:lnTo>
                    <a:pt x="5" y="215"/>
                  </a:lnTo>
                  <a:lnTo>
                    <a:pt x="2" y="220"/>
                  </a:lnTo>
                  <a:lnTo>
                    <a:pt x="0" y="226"/>
                  </a:lnTo>
                  <a:lnTo>
                    <a:pt x="0" y="646"/>
                  </a:lnTo>
                  <a:lnTo>
                    <a:pt x="2" y="652"/>
                  </a:lnTo>
                  <a:lnTo>
                    <a:pt x="5" y="657"/>
                  </a:lnTo>
                  <a:lnTo>
                    <a:pt x="10" y="660"/>
                  </a:lnTo>
                  <a:lnTo>
                    <a:pt x="15" y="662"/>
                  </a:lnTo>
                  <a:lnTo>
                    <a:pt x="738" y="662"/>
                  </a:lnTo>
                  <a:lnTo>
                    <a:pt x="743" y="660"/>
                  </a:lnTo>
                  <a:lnTo>
                    <a:pt x="748" y="657"/>
                  </a:lnTo>
                  <a:lnTo>
                    <a:pt x="752" y="652"/>
                  </a:lnTo>
                  <a:lnTo>
                    <a:pt x="753" y="646"/>
                  </a:lnTo>
                  <a:lnTo>
                    <a:pt x="753" y="224"/>
                  </a:lnTo>
                  <a:lnTo>
                    <a:pt x="752" y="220"/>
                  </a:lnTo>
                  <a:lnTo>
                    <a:pt x="748" y="215"/>
                  </a:lnTo>
                  <a:lnTo>
                    <a:pt x="743" y="211"/>
                  </a:lnTo>
                  <a:lnTo>
                    <a:pt x="738" y="21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4" name="Google Shape;284;p5"/>
            <p:cNvSpPr/>
            <p:nvPr/>
          </p:nvSpPr>
          <p:spPr>
            <a:xfrm>
              <a:off x="11095038" y="3290888"/>
              <a:ext cx="161925" cy="66675"/>
            </a:xfrm>
            <a:custGeom>
              <a:avLst/>
              <a:gdLst/>
              <a:ahLst/>
              <a:cxnLst/>
              <a:rect l="l" t="t" r="r" b="b"/>
              <a:pathLst>
                <a:path w="511" h="210" extrusionOk="0">
                  <a:moveTo>
                    <a:pt x="180" y="0"/>
                  </a:moveTo>
                  <a:lnTo>
                    <a:pt x="0" y="0"/>
                  </a:lnTo>
                  <a:lnTo>
                    <a:pt x="0" y="210"/>
                  </a:lnTo>
                  <a:lnTo>
                    <a:pt x="511" y="210"/>
                  </a:lnTo>
                  <a:lnTo>
                    <a:pt x="511" y="0"/>
                  </a:lnTo>
                  <a:lnTo>
                    <a:pt x="331" y="0"/>
                  </a:lnTo>
                  <a:lnTo>
                    <a:pt x="331" y="90"/>
                  </a:lnTo>
                  <a:lnTo>
                    <a:pt x="180" y="90"/>
                  </a:lnTo>
                  <a:lnTo>
                    <a:pt x="180"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85" name="Google Shape;285;p5"/>
          <p:cNvGrpSpPr/>
          <p:nvPr/>
        </p:nvGrpSpPr>
        <p:grpSpPr>
          <a:xfrm>
            <a:off x="7070620" y="2868351"/>
            <a:ext cx="472474" cy="472474"/>
            <a:chOff x="7613650" y="1387475"/>
            <a:chExt cx="284163" cy="284163"/>
          </a:xfrm>
        </p:grpSpPr>
        <p:sp>
          <p:nvSpPr>
            <p:cNvPr id="286" name="Google Shape;286;p5"/>
            <p:cNvSpPr/>
            <p:nvPr/>
          </p:nvSpPr>
          <p:spPr>
            <a:xfrm>
              <a:off x="7613650" y="1471613"/>
              <a:ext cx="200025" cy="200025"/>
            </a:xfrm>
            <a:custGeom>
              <a:avLst/>
              <a:gdLst/>
              <a:ahLst/>
              <a:cxnLst/>
              <a:rect l="l" t="t" r="r" b="b"/>
              <a:pathLst>
                <a:path w="629" h="629" extrusionOk="0">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7" name="Google Shape;287;p5"/>
            <p:cNvSpPr/>
            <p:nvPr/>
          </p:nvSpPr>
          <p:spPr>
            <a:xfrm>
              <a:off x="7781925" y="1387475"/>
              <a:ext cx="115888" cy="117475"/>
            </a:xfrm>
            <a:custGeom>
              <a:avLst/>
              <a:gdLst/>
              <a:ahLst/>
              <a:cxnLst/>
              <a:rect l="l" t="t" r="r" b="b"/>
              <a:pathLst>
                <a:path w="362" h="369" extrusionOk="0">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88" name="Google Shape;288;p5"/>
          <p:cNvSpPr/>
          <p:nvPr/>
        </p:nvSpPr>
        <p:spPr>
          <a:xfrm>
            <a:off x="4685096" y="4661192"/>
            <a:ext cx="442502" cy="442502"/>
          </a:xfrm>
          <a:custGeom>
            <a:avLst/>
            <a:gdLst/>
            <a:ahLst/>
            <a:cxnLst/>
            <a:rect l="l" t="t" r="r" b="b"/>
            <a:pathLst>
              <a:path w="872" h="872" extrusionOk="0">
                <a:moveTo>
                  <a:pt x="767" y="452"/>
                </a:moveTo>
                <a:lnTo>
                  <a:pt x="767" y="452"/>
                </a:lnTo>
                <a:lnTo>
                  <a:pt x="767" y="452"/>
                </a:lnTo>
                <a:lnTo>
                  <a:pt x="708" y="452"/>
                </a:lnTo>
                <a:lnTo>
                  <a:pt x="701" y="451"/>
                </a:lnTo>
                <a:lnTo>
                  <a:pt x="697" y="447"/>
                </a:lnTo>
                <a:lnTo>
                  <a:pt x="694" y="442"/>
                </a:lnTo>
                <a:lnTo>
                  <a:pt x="693" y="436"/>
                </a:lnTo>
                <a:lnTo>
                  <a:pt x="694" y="430"/>
                </a:lnTo>
                <a:lnTo>
                  <a:pt x="697" y="426"/>
                </a:lnTo>
                <a:lnTo>
                  <a:pt x="701" y="423"/>
                </a:lnTo>
                <a:lnTo>
                  <a:pt x="708" y="421"/>
                </a:lnTo>
                <a:lnTo>
                  <a:pt x="767" y="421"/>
                </a:lnTo>
                <a:lnTo>
                  <a:pt x="774" y="423"/>
                </a:lnTo>
                <a:lnTo>
                  <a:pt x="778" y="426"/>
                </a:lnTo>
                <a:lnTo>
                  <a:pt x="782" y="430"/>
                </a:lnTo>
                <a:lnTo>
                  <a:pt x="782" y="436"/>
                </a:lnTo>
                <a:lnTo>
                  <a:pt x="782" y="442"/>
                </a:lnTo>
                <a:lnTo>
                  <a:pt x="778" y="447"/>
                </a:lnTo>
                <a:lnTo>
                  <a:pt x="774" y="451"/>
                </a:lnTo>
                <a:lnTo>
                  <a:pt x="767" y="452"/>
                </a:lnTo>
                <a:close/>
                <a:moveTo>
                  <a:pt x="756" y="569"/>
                </a:moveTo>
                <a:lnTo>
                  <a:pt x="754" y="573"/>
                </a:lnTo>
                <a:lnTo>
                  <a:pt x="750" y="575"/>
                </a:lnTo>
                <a:lnTo>
                  <a:pt x="747" y="578"/>
                </a:lnTo>
                <a:lnTo>
                  <a:pt x="742" y="578"/>
                </a:lnTo>
                <a:lnTo>
                  <a:pt x="739" y="578"/>
                </a:lnTo>
                <a:lnTo>
                  <a:pt x="737" y="577"/>
                </a:lnTo>
                <a:lnTo>
                  <a:pt x="681" y="553"/>
                </a:lnTo>
                <a:lnTo>
                  <a:pt x="676" y="551"/>
                </a:lnTo>
                <a:lnTo>
                  <a:pt x="673" y="546"/>
                </a:lnTo>
                <a:lnTo>
                  <a:pt x="672" y="540"/>
                </a:lnTo>
                <a:lnTo>
                  <a:pt x="673" y="534"/>
                </a:lnTo>
                <a:lnTo>
                  <a:pt x="676" y="529"/>
                </a:lnTo>
                <a:lnTo>
                  <a:pt x="681" y="527"/>
                </a:lnTo>
                <a:lnTo>
                  <a:pt x="687" y="525"/>
                </a:lnTo>
                <a:lnTo>
                  <a:pt x="693" y="527"/>
                </a:lnTo>
                <a:lnTo>
                  <a:pt x="748" y="550"/>
                </a:lnTo>
                <a:lnTo>
                  <a:pt x="753" y="552"/>
                </a:lnTo>
                <a:lnTo>
                  <a:pt x="756" y="557"/>
                </a:lnTo>
                <a:lnTo>
                  <a:pt x="758" y="563"/>
                </a:lnTo>
                <a:lnTo>
                  <a:pt x="756" y="569"/>
                </a:lnTo>
                <a:lnTo>
                  <a:pt x="756" y="569"/>
                </a:lnTo>
                <a:close/>
                <a:moveTo>
                  <a:pt x="657" y="237"/>
                </a:moveTo>
                <a:lnTo>
                  <a:pt x="500" y="395"/>
                </a:lnTo>
                <a:lnTo>
                  <a:pt x="505" y="404"/>
                </a:lnTo>
                <a:lnTo>
                  <a:pt x="508" y="414"/>
                </a:lnTo>
                <a:lnTo>
                  <a:pt x="511" y="425"/>
                </a:lnTo>
                <a:lnTo>
                  <a:pt x="512" y="436"/>
                </a:lnTo>
                <a:lnTo>
                  <a:pt x="511" y="445"/>
                </a:lnTo>
                <a:lnTo>
                  <a:pt x="511" y="452"/>
                </a:lnTo>
                <a:lnTo>
                  <a:pt x="508" y="459"/>
                </a:lnTo>
                <a:lnTo>
                  <a:pt x="506" y="465"/>
                </a:lnTo>
                <a:lnTo>
                  <a:pt x="502" y="473"/>
                </a:lnTo>
                <a:lnTo>
                  <a:pt x="499" y="479"/>
                </a:lnTo>
                <a:lnTo>
                  <a:pt x="495" y="484"/>
                </a:lnTo>
                <a:lnTo>
                  <a:pt x="490" y="490"/>
                </a:lnTo>
                <a:lnTo>
                  <a:pt x="484" y="495"/>
                </a:lnTo>
                <a:lnTo>
                  <a:pt x="479" y="498"/>
                </a:lnTo>
                <a:lnTo>
                  <a:pt x="473" y="502"/>
                </a:lnTo>
                <a:lnTo>
                  <a:pt x="466" y="506"/>
                </a:lnTo>
                <a:lnTo>
                  <a:pt x="460" y="508"/>
                </a:lnTo>
                <a:lnTo>
                  <a:pt x="452" y="511"/>
                </a:lnTo>
                <a:lnTo>
                  <a:pt x="445" y="512"/>
                </a:lnTo>
                <a:lnTo>
                  <a:pt x="436" y="512"/>
                </a:lnTo>
                <a:lnTo>
                  <a:pt x="429" y="512"/>
                </a:lnTo>
                <a:lnTo>
                  <a:pt x="422" y="511"/>
                </a:lnTo>
                <a:lnTo>
                  <a:pt x="414" y="508"/>
                </a:lnTo>
                <a:lnTo>
                  <a:pt x="407" y="506"/>
                </a:lnTo>
                <a:lnTo>
                  <a:pt x="401" y="502"/>
                </a:lnTo>
                <a:lnTo>
                  <a:pt x="395" y="498"/>
                </a:lnTo>
                <a:lnTo>
                  <a:pt x="389" y="495"/>
                </a:lnTo>
                <a:lnTo>
                  <a:pt x="384" y="490"/>
                </a:lnTo>
                <a:lnTo>
                  <a:pt x="379" y="484"/>
                </a:lnTo>
                <a:lnTo>
                  <a:pt x="374" y="479"/>
                </a:lnTo>
                <a:lnTo>
                  <a:pt x="370" y="473"/>
                </a:lnTo>
                <a:lnTo>
                  <a:pt x="367" y="465"/>
                </a:lnTo>
                <a:lnTo>
                  <a:pt x="364" y="459"/>
                </a:lnTo>
                <a:lnTo>
                  <a:pt x="363" y="452"/>
                </a:lnTo>
                <a:lnTo>
                  <a:pt x="362" y="445"/>
                </a:lnTo>
                <a:lnTo>
                  <a:pt x="362" y="436"/>
                </a:lnTo>
                <a:lnTo>
                  <a:pt x="362" y="429"/>
                </a:lnTo>
                <a:lnTo>
                  <a:pt x="363" y="421"/>
                </a:lnTo>
                <a:lnTo>
                  <a:pt x="364" y="414"/>
                </a:lnTo>
                <a:lnTo>
                  <a:pt x="367" y="407"/>
                </a:lnTo>
                <a:lnTo>
                  <a:pt x="370" y="401"/>
                </a:lnTo>
                <a:lnTo>
                  <a:pt x="374" y="395"/>
                </a:lnTo>
                <a:lnTo>
                  <a:pt x="379" y="389"/>
                </a:lnTo>
                <a:lnTo>
                  <a:pt x="384" y="384"/>
                </a:lnTo>
                <a:lnTo>
                  <a:pt x="389" y="379"/>
                </a:lnTo>
                <a:lnTo>
                  <a:pt x="395" y="374"/>
                </a:lnTo>
                <a:lnTo>
                  <a:pt x="401" y="370"/>
                </a:lnTo>
                <a:lnTo>
                  <a:pt x="407" y="368"/>
                </a:lnTo>
                <a:lnTo>
                  <a:pt x="414" y="364"/>
                </a:lnTo>
                <a:lnTo>
                  <a:pt x="422" y="363"/>
                </a:lnTo>
                <a:lnTo>
                  <a:pt x="429" y="362"/>
                </a:lnTo>
                <a:lnTo>
                  <a:pt x="436" y="362"/>
                </a:lnTo>
                <a:lnTo>
                  <a:pt x="447" y="362"/>
                </a:lnTo>
                <a:lnTo>
                  <a:pt x="458" y="364"/>
                </a:lnTo>
                <a:lnTo>
                  <a:pt x="468" y="369"/>
                </a:lnTo>
                <a:lnTo>
                  <a:pt x="478" y="374"/>
                </a:lnTo>
                <a:lnTo>
                  <a:pt x="637" y="215"/>
                </a:lnTo>
                <a:lnTo>
                  <a:pt x="642" y="211"/>
                </a:lnTo>
                <a:lnTo>
                  <a:pt x="648" y="210"/>
                </a:lnTo>
                <a:lnTo>
                  <a:pt x="653" y="211"/>
                </a:lnTo>
                <a:lnTo>
                  <a:pt x="657" y="215"/>
                </a:lnTo>
                <a:lnTo>
                  <a:pt x="661" y="220"/>
                </a:lnTo>
                <a:lnTo>
                  <a:pt x="662" y="226"/>
                </a:lnTo>
                <a:lnTo>
                  <a:pt x="661" y="231"/>
                </a:lnTo>
                <a:lnTo>
                  <a:pt x="657" y="237"/>
                </a:lnTo>
                <a:lnTo>
                  <a:pt x="657" y="237"/>
                </a:lnTo>
                <a:close/>
                <a:moveTo>
                  <a:pt x="603" y="707"/>
                </a:moveTo>
                <a:lnTo>
                  <a:pt x="601" y="713"/>
                </a:lnTo>
                <a:lnTo>
                  <a:pt x="598" y="718"/>
                </a:lnTo>
                <a:lnTo>
                  <a:pt x="593" y="721"/>
                </a:lnTo>
                <a:lnTo>
                  <a:pt x="587" y="722"/>
                </a:lnTo>
                <a:lnTo>
                  <a:pt x="286" y="722"/>
                </a:lnTo>
                <a:lnTo>
                  <a:pt x="280" y="721"/>
                </a:lnTo>
                <a:lnTo>
                  <a:pt x="275" y="718"/>
                </a:lnTo>
                <a:lnTo>
                  <a:pt x="273" y="713"/>
                </a:lnTo>
                <a:lnTo>
                  <a:pt x="272" y="707"/>
                </a:lnTo>
                <a:lnTo>
                  <a:pt x="272" y="617"/>
                </a:lnTo>
                <a:lnTo>
                  <a:pt x="273" y="611"/>
                </a:lnTo>
                <a:lnTo>
                  <a:pt x="275" y="606"/>
                </a:lnTo>
                <a:lnTo>
                  <a:pt x="280" y="603"/>
                </a:lnTo>
                <a:lnTo>
                  <a:pt x="286" y="602"/>
                </a:lnTo>
                <a:lnTo>
                  <a:pt x="587" y="602"/>
                </a:lnTo>
                <a:lnTo>
                  <a:pt x="593" y="603"/>
                </a:lnTo>
                <a:lnTo>
                  <a:pt x="598" y="606"/>
                </a:lnTo>
                <a:lnTo>
                  <a:pt x="601" y="611"/>
                </a:lnTo>
                <a:lnTo>
                  <a:pt x="603" y="617"/>
                </a:lnTo>
                <a:lnTo>
                  <a:pt x="603" y="707"/>
                </a:lnTo>
                <a:close/>
                <a:moveTo>
                  <a:pt x="256" y="255"/>
                </a:moveTo>
                <a:lnTo>
                  <a:pt x="251" y="259"/>
                </a:lnTo>
                <a:lnTo>
                  <a:pt x="245" y="260"/>
                </a:lnTo>
                <a:lnTo>
                  <a:pt x="240" y="259"/>
                </a:lnTo>
                <a:lnTo>
                  <a:pt x="235" y="255"/>
                </a:lnTo>
                <a:lnTo>
                  <a:pt x="192" y="213"/>
                </a:lnTo>
                <a:lnTo>
                  <a:pt x="188" y="208"/>
                </a:lnTo>
                <a:lnTo>
                  <a:pt x="187" y="203"/>
                </a:lnTo>
                <a:lnTo>
                  <a:pt x="188" y="197"/>
                </a:lnTo>
                <a:lnTo>
                  <a:pt x="192" y="192"/>
                </a:lnTo>
                <a:lnTo>
                  <a:pt x="197" y="188"/>
                </a:lnTo>
                <a:lnTo>
                  <a:pt x="203" y="187"/>
                </a:lnTo>
                <a:lnTo>
                  <a:pt x="208" y="188"/>
                </a:lnTo>
                <a:lnTo>
                  <a:pt x="213" y="192"/>
                </a:lnTo>
                <a:lnTo>
                  <a:pt x="256" y="235"/>
                </a:lnTo>
                <a:lnTo>
                  <a:pt x="259" y="240"/>
                </a:lnTo>
                <a:lnTo>
                  <a:pt x="261" y="246"/>
                </a:lnTo>
                <a:lnTo>
                  <a:pt x="259" y="251"/>
                </a:lnTo>
                <a:lnTo>
                  <a:pt x="256" y="255"/>
                </a:lnTo>
                <a:close/>
                <a:moveTo>
                  <a:pt x="201" y="338"/>
                </a:moveTo>
                <a:lnTo>
                  <a:pt x="198" y="342"/>
                </a:lnTo>
                <a:lnTo>
                  <a:pt x="195" y="346"/>
                </a:lnTo>
                <a:lnTo>
                  <a:pt x="191" y="347"/>
                </a:lnTo>
                <a:lnTo>
                  <a:pt x="186" y="348"/>
                </a:lnTo>
                <a:lnTo>
                  <a:pt x="184" y="347"/>
                </a:lnTo>
                <a:lnTo>
                  <a:pt x="181" y="347"/>
                </a:lnTo>
                <a:lnTo>
                  <a:pt x="125" y="324"/>
                </a:lnTo>
                <a:lnTo>
                  <a:pt x="120" y="320"/>
                </a:lnTo>
                <a:lnTo>
                  <a:pt x="118" y="315"/>
                </a:lnTo>
                <a:lnTo>
                  <a:pt x="116" y="310"/>
                </a:lnTo>
                <a:lnTo>
                  <a:pt x="118" y="304"/>
                </a:lnTo>
                <a:lnTo>
                  <a:pt x="120" y="299"/>
                </a:lnTo>
                <a:lnTo>
                  <a:pt x="125" y="296"/>
                </a:lnTo>
                <a:lnTo>
                  <a:pt x="131" y="294"/>
                </a:lnTo>
                <a:lnTo>
                  <a:pt x="137" y="296"/>
                </a:lnTo>
                <a:lnTo>
                  <a:pt x="192" y="319"/>
                </a:lnTo>
                <a:lnTo>
                  <a:pt x="197" y="323"/>
                </a:lnTo>
                <a:lnTo>
                  <a:pt x="201" y="327"/>
                </a:lnTo>
                <a:lnTo>
                  <a:pt x="202" y="332"/>
                </a:lnTo>
                <a:lnTo>
                  <a:pt x="201" y="338"/>
                </a:lnTo>
                <a:close/>
                <a:moveTo>
                  <a:pt x="192" y="553"/>
                </a:moveTo>
                <a:lnTo>
                  <a:pt x="137" y="577"/>
                </a:lnTo>
                <a:lnTo>
                  <a:pt x="133" y="578"/>
                </a:lnTo>
                <a:lnTo>
                  <a:pt x="131" y="578"/>
                </a:lnTo>
                <a:lnTo>
                  <a:pt x="126" y="578"/>
                </a:lnTo>
                <a:lnTo>
                  <a:pt x="123" y="575"/>
                </a:lnTo>
                <a:lnTo>
                  <a:pt x="119" y="573"/>
                </a:lnTo>
                <a:lnTo>
                  <a:pt x="118" y="569"/>
                </a:lnTo>
                <a:lnTo>
                  <a:pt x="116" y="563"/>
                </a:lnTo>
                <a:lnTo>
                  <a:pt x="118" y="557"/>
                </a:lnTo>
                <a:lnTo>
                  <a:pt x="120" y="552"/>
                </a:lnTo>
                <a:lnTo>
                  <a:pt x="125" y="548"/>
                </a:lnTo>
                <a:lnTo>
                  <a:pt x="181" y="527"/>
                </a:lnTo>
                <a:lnTo>
                  <a:pt x="187" y="525"/>
                </a:lnTo>
                <a:lnTo>
                  <a:pt x="192" y="527"/>
                </a:lnTo>
                <a:lnTo>
                  <a:pt x="197" y="529"/>
                </a:lnTo>
                <a:lnTo>
                  <a:pt x="201" y="534"/>
                </a:lnTo>
                <a:lnTo>
                  <a:pt x="202" y="540"/>
                </a:lnTo>
                <a:lnTo>
                  <a:pt x="201" y="546"/>
                </a:lnTo>
                <a:lnTo>
                  <a:pt x="197" y="551"/>
                </a:lnTo>
                <a:lnTo>
                  <a:pt x="192" y="553"/>
                </a:lnTo>
                <a:lnTo>
                  <a:pt x="192" y="553"/>
                </a:lnTo>
                <a:close/>
                <a:moveTo>
                  <a:pt x="91" y="436"/>
                </a:moveTo>
                <a:lnTo>
                  <a:pt x="92" y="430"/>
                </a:lnTo>
                <a:lnTo>
                  <a:pt x="96" y="426"/>
                </a:lnTo>
                <a:lnTo>
                  <a:pt x="99" y="423"/>
                </a:lnTo>
                <a:lnTo>
                  <a:pt x="105" y="421"/>
                </a:lnTo>
                <a:lnTo>
                  <a:pt x="166" y="421"/>
                </a:lnTo>
                <a:lnTo>
                  <a:pt x="171" y="423"/>
                </a:lnTo>
                <a:lnTo>
                  <a:pt x="176" y="426"/>
                </a:lnTo>
                <a:lnTo>
                  <a:pt x="180" y="430"/>
                </a:lnTo>
                <a:lnTo>
                  <a:pt x="181" y="436"/>
                </a:lnTo>
                <a:lnTo>
                  <a:pt x="180" y="442"/>
                </a:lnTo>
                <a:lnTo>
                  <a:pt x="176" y="447"/>
                </a:lnTo>
                <a:lnTo>
                  <a:pt x="171" y="451"/>
                </a:lnTo>
                <a:lnTo>
                  <a:pt x="166" y="452"/>
                </a:lnTo>
                <a:lnTo>
                  <a:pt x="105" y="452"/>
                </a:lnTo>
                <a:lnTo>
                  <a:pt x="101" y="451"/>
                </a:lnTo>
                <a:lnTo>
                  <a:pt x="96" y="447"/>
                </a:lnTo>
                <a:lnTo>
                  <a:pt x="92" y="442"/>
                </a:lnTo>
                <a:lnTo>
                  <a:pt x="91" y="436"/>
                </a:lnTo>
                <a:close/>
                <a:moveTo>
                  <a:pt x="304" y="117"/>
                </a:moveTo>
                <a:lnTo>
                  <a:pt x="311" y="116"/>
                </a:lnTo>
                <a:lnTo>
                  <a:pt x="315" y="117"/>
                </a:lnTo>
                <a:lnTo>
                  <a:pt x="320" y="120"/>
                </a:lnTo>
                <a:lnTo>
                  <a:pt x="324" y="125"/>
                </a:lnTo>
                <a:lnTo>
                  <a:pt x="347" y="181"/>
                </a:lnTo>
                <a:lnTo>
                  <a:pt x="348" y="187"/>
                </a:lnTo>
                <a:lnTo>
                  <a:pt x="347" y="192"/>
                </a:lnTo>
                <a:lnTo>
                  <a:pt x="344" y="197"/>
                </a:lnTo>
                <a:lnTo>
                  <a:pt x="339" y="200"/>
                </a:lnTo>
                <a:lnTo>
                  <a:pt x="336" y="202"/>
                </a:lnTo>
                <a:lnTo>
                  <a:pt x="333" y="202"/>
                </a:lnTo>
                <a:lnTo>
                  <a:pt x="329" y="200"/>
                </a:lnTo>
                <a:lnTo>
                  <a:pt x="325" y="199"/>
                </a:lnTo>
                <a:lnTo>
                  <a:pt x="322" y="196"/>
                </a:lnTo>
                <a:lnTo>
                  <a:pt x="319" y="192"/>
                </a:lnTo>
                <a:lnTo>
                  <a:pt x="296" y="137"/>
                </a:lnTo>
                <a:lnTo>
                  <a:pt x="295" y="131"/>
                </a:lnTo>
                <a:lnTo>
                  <a:pt x="296" y="125"/>
                </a:lnTo>
                <a:lnTo>
                  <a:pt x="300" y="120"/>
                </a:lnTo>
                <a:lnTo>
                  <a:pt x="304" y="117"/>
                </a:lnTo>
                <a:close/>
                <a:moveTo>
                  <a:pt x="422" y="105"/>
                </a:moveTo>
                <a:lnTo>
                  <a:pt x="423" y="100"/>
                </a:lnTo>
                <a:lnTo>
                  <a:pt x="427" y="95"/>
                </a:lnTo>
                <a:lnTo>
                  <a:pt x="430" y="92"/>
                </a:lnTo>
                <a:lnTo>
                  <a:pt x="436" y="91"/>
                </a:lnTo>
                <a:lnTo>
                  <a:pt x="443" y="92"/>
                </a:lnTo>
                <a:lnTo>
                  <a:pt x="447" y="95"/>
                </a:lnTo>
                <a:lnTo>
                  <a:pt x="451" y="100"/>
                </a:lnTo>
                <a:lnTo>
                  <a:pt x="452" y="105"/>
                </a:lnTo>
                <a:lnTo>
                  <a:pt x="452" y="166"/>
                </a:lnTo>
                <a:lnTo>
                  <a:pt x="451" y="171"/>
                </a:lnTo>
                <a:lnTo>
                  <a:pt x="447" y="176"/>
                </a:lnTo>
                <a:lnTo>
                  <a:pt x="443" y="180"/>
                </a:lnTo>
                <a:lnTo>
                  <a:pt x="436" y="181"/>
                </a:lnTo>
                <a:lnTo>
                  <a:pt x="430" y="180"/>
                </a:lnTo>
                <a:lnTo>
                  <a:pt x="427" y="176"/>
                </a:lnTo>
                <a:lnTo>
                  <a:pt x="423" y="171"/>
                </a:lnTo>
                <a:lnTo>
                  <a:pt x="422" y="166"/>
                </a:lnTo>
                <a:lnTo>
                  <a:pt x="422" y="105"/>
                </a:lnTo>
                <a:close/>
                <a:moveTo>
                  <a:pt x="527" y="181"/>
                </a:moveTo>
                <a:lnTo>
                  <a:pt x="550" y="125"/>
                </a:lnTo>
                <a:lnTo>
                  <a:pt x="552" y="120"/>
                </a:lnTo>
                <a:lnTo>
                  <a:pt x="557" y="117"/>
                </a:lnTo>
                <a:lnTo>
                  <a:pt x="563" y="116"/>
                </a:lnTo>
                <a:lnTo>
                  <a:pt x="570" y="117"/>
                </a:lnTo>
                <a:lnTo>
                  <a:pt x="574" y="120"/>
                </a:lnTo>
                <a:lnTo>
                  <a:pt x="577" y="125"/>
                </a:lnTo>
                <a:lnTo>
                  <a:pt x="578" y="131"/>
                </a:lnTo>
                <a:lnTo>
                  <a:pt x="577" y="137"/>
                </a:lnTo>
                <a:lnTo>
                  <a:pt x="554" y="192"/>
                </a:lnTo>
                <a:lnTo>
                  <a:pt x="551" y="196"/>
                </a:lnTo>
                <a:lnTo>
                  <a:pt x="549" y="199"/>
                </a:lnTo>
                <a:lnTo>
                  <a:pt x="545" y="200"/>
                </a:lnTo>
                <a:lnTo>
                  <a:pt x="540" y="202"/>
                </a:lnTo>
                <a:lnTo>
                  <a:pt x="538" y="202"/>
                </a:lnTo>
                <a:lnTo>
                  <a:pt x="534" y="200"/>
                </a:lnTo>
                <a:lnTo>
                  <a:pt x="529" y="197"/>
                </a:lnTo>
                <a:lnTo>
                  <a:pt x="527" y="192"/>
                </a:lnTo>
                <a:lnTo>
                  <a:pt x="526" y="187"/>
                </a:lnTo>
                <a:lnTo>
                  <a:pt x="527" y="181"/>
                </a:lnTo>
                <a:close/>
                <a:moveTo>
                  <a:pt x="681" y="319"/>
                </a:moveTo>
                <a:lnTo>
                  <a:pt x="737" y="296"/>
                </a:lnTo>
                <a:lnTo>
                  <a:pt x="743" y="294"/>
                </a:lnTo>
                <a:lnTo>
                  <a:pt x="748" y="296"/>
                </a:lnTo>
                <a:lnTo>
                  <a:pt x="753" y="299"/>
                </a:lnTo>
                <a:lnTo>
                  <a:pt x="756" y="304"/>
                </a:lnTo>
                <a:lnTo>
                  <a:pt x="758" y="310"/>
                </a:lnTo>
                <a:lnTo>
                  <a:pt x="756" y="315"/>
                </a:lnTo>
                <a:lnTo>
                  <a:pt x="753" y="320"/>
                </a:lnTo>
                <a:lnTo>
                  <a:pt x="748" y="324"/>
                </a:lnTo>
                <a:lnTo>
                  <a:pt x="693" y="347"/>
                </a:lnTo>
                <a:lnTo>
                  <a:pt x="689" y="347"/>
                </a:lnTo>
                <a:lnTo>
                  <a:pt x="687" y="348"/>
                </a:lnTo>
                <a:lnTo>
                  <a:pt x="682" y="347"/>
                </a:lnTo>
                <a:lnTo>
                  <a:pt x="678" y="346"/>
                </a:lnTo>
                <a:lnTo>
                  <a:pt x="676" y="342"/>
                </a:lnTo>
                <a:lnTo>
                  <a:pt x="673" y="338"/>
                </a:lnTo>
                <a:lnTo>
                  <a:pt x="672" y="332"/>
                </a:lnTo>
                <a:lnTo>
                  <a:pt x="673" y="327"/>
                </a:lnTo>
                <a:lnTo>
                  <a:pt x="676" y="323"/>
                </a:lnTo>
                <a:lnTo>
                  <a:pt x="681" y="319"/>
                </a:lnTo>
                <a:lnTo>
                  <a:pt x="681" y="319"/>
                </a:lnTo>
                <a:close/>
                <a:moveTo>
                  <a:pt x="436" y="0"/>
                </a:moveTo>
                <a:lnTo>
                  <a:pt x="414" y="1"/>
                </a:lnTo>
                <a:lnTo>
                  <a:pt x="392" y="3"/>
                </a:lnTo>
                <a:lnTo>
                  <a:pt x="370" y="5"/>
                </a:lnTo>
                <a:lnTo>
                  <a:pt x="348" y="9"/>
                </a:lnTo>
                <a:lnTo>
                  <a:pt x="328" y="14"/>
                </a:lnTo>
                <a:lnTo>
                  <a:pt x="307" y="20"/>
                </a:lnTo>
                <a:lnTo>
                  <a:pt x="287" y="27"/>
                </a:lnTo>
                <a:lnTo>
                  <a:pt x="267" y="34"/>
                </a:lnTo>
                <a:lnTo>
                  <a:pt x="248" y="43"/>
                </a:lnTo>
                <a:lnTo>
                  <a:pt x="229" y="53"/>
                </a:lnTo>
                <a:lnTo>
                  <a:pt x="210" y="64"/>
                </a:lnTo>
                <a:lnTo>
                  <a:pt x="193" y="75"/>
                </a:lnTo>
                <a:lnTo>
                  <a:pt x="176" y="87"/>
                </a:lnTo>
                <a:lnTo>
                  <a:pt x="159" y="100"/>
                </a:lnTo>
                <a:lnTo>
                  <a:pt x="143" y="114"/>
                </a:lnTo>
                <a:lnTo>
                  <a:pt x="129" y="128"/>
                </a:lnTo>
                <a:lnTo>
                  <a:pt x="114" y="143"/>
                </a:lnTo>
                <a:lnTo>
                  <a:pt x="101" y="159"/>
                </a:lnTo>
                <a:lnTo>
                  <a:pt x="87" y="176"/>
                </a:lnTo>
                <a:lnTo>
                  <a:pt x="75" y="193"/>
                </a:lnTo>
                <a:lnTo>
                  <a:pt x="64" y="210"/>
                </a:lnTo>
                <a:lnTo>
                  <a:pt x="53" y="229"/>
                </a:lnTo>
                <a:lnTo>
                  <a:pt x="43" y="248"/>
                </a:lnTo>
                <a:lnTo>
                  <a:pt x="35" y="266"/>
                </a:lnTo>
                <a:lnTo>
                  <a:pt x="27" y="287"/>
                </a:lnTo>
                <a:lnTo>
                  <a:pt x="20" y="307"/>
                </a:lnTo>
                <a:lnTo>
                  <a:pt x="14" y="327"/>
                </a:lnTo>
                <a:lnTo>
                  <a:pt x="9" y="348"/>
                </a:lnTo>
                <a:lnTo>
                  <a:pt x="5" y="370"/>
                </a:lnTo>
                <a:lnTo>
                  <a:pt x="3" y="392"/>
                </a:lnTo>
                <a:lnTo>
                  <a:pt x="2" y="414"/>
                </a:lnTo>
                <a:lnTo>
                  <a:pt x="0" y="436"/>
                </a:lnTo>
                <a:lnTo>
                  <a:pt x="2" y="459"/>
                </a:lnTo>
                <a:lnTo>
                  <a:pt x="3" y="481"/>
                </a:lnTo>
                <a:lnTo>
                  <a:pt x="5" y="503"/>
                </a:lnTo>
                <a:lnTo>
                  <a:pt x="9" y="524"/>
                </a:lnTo>
                <a:lnTo>
                  <a:pt x="14" y="545"/>
                </a:lnTo>
                <a:lnTo>
                  <a:pt x="20" y="566"/>
                </a:lnTo>
                <a:lnTo>
                  <a:pt x="27" y="586"/>
                </a:lnTo>
                <a:lnTo>
                  <a:pt x="35" y="606"/>
                </a:lnTo>
                <a:lnTo>
                  <a:pt x="43" y="625"/>
                </a:lnTo>
                <a:lnTo>
                  <a:pt x="53" y="644"/>
                </a:lnTo>
                <a:lnTo>
                  <a:pt x="64" y="662"/>
                </a:lnTo>
                <a:lnTo>
                  <a:pt x="75" y="680"/>
                </a:lnTo>
                <a:lnTo>
                  <a:pt x="87" y="697"/>
                </a:lnTo>
                <a:lnTo>
                  <a:pt x="101" y="713"/>
                </a:lnTo>
                <a:lnTo>
                  <a:pt x="114" y="729"/>
                </a:lnTo>
                <a:lnTo>
                  <a:pt x="129" y="745"/>
                </a:lnTo>
                <a:lnTo>
                  <a:pt x="143" y="760"/>
                </a:lnTo>
                <a:lnTo>
                  <a:pt x="159" y="773"/>
                </a:lnTo>
                <a:lnTo>
                  <a:pt x="176" y="785"/>
                </a:lnTo>
                <a:lnTo>
                  <a:pt x="193" y="798"/>
                </a:lnTo>
                <a:lnTo>
                  <a:pt x="210" y="810"/>
                </a:lnTo>
                <a:lnTo>
                  <a:pt x="229" y="820"/>
                </a:lnTo>
                <a:lnTo>
                  <a:pt x="248" y="829"/>
                </a:lnTo>
                <a:lnTo>
                  <a:pt x="267" y="838"/>
                </a:lnTo>
                <a:lnTo>
                  <a:pt x="287" y="846"/>
                </a:lnTo>
                <a:lnTo>
                  <a:pt x="307" y="853"/>
                </a:lnTo>
                <a:lnTo>
                  <a:pt x="328" y="859"/>
                </a:lnTo>
                <a:lnTo>
                  <a:pt x="348" y="864"/>
                </a:lnTo>
                <a:lnTo>
                  <a:pt x="370" y="867"/>
                </a:lnTo>
                <a:lnTo>
                  <a:pt x="392" y="871"/>
                </a:lnTo>
                <a:lnTo>
                  <a:pt x="414" y="872"/>
                </a:lnTo>
                <a:lnTo>
                  <a:pt x="436" y="872"/>
                </a:lnTo>
                <a:lnTo>
                  <a:pt x="460" y="872"/>
                </a:lnTo>
                <a:lnTo>
                  <a:pt x="482" y="871"/>
                </a:lnTo>
                <a:lnTo>
                  <a:pt x="504" y="867"/>
                </a:lnTo>
                <a:lnTo>
                  <a:pt x="524" y="864"/>
                </a:lnTo>
                <a:lnTo>
                  <a:pt x="545" y="859"/>
                </a:lnTo>
                <a:lnTo>
                  <a:pt x="566" y="853"/>
                </a:lnTo>
                <a:lnTo>
                  <a:pt x="587" y="846"/>
                </a:lnTo>
                <a:lnTo>
                  <a:pt x="606" y="838"/>
                </a:lnTo>
                <a:lnTo>
                  <a:pt x="626" y="829"/>
                </a:lnTo>
                <a:lnTo>
                  <a:pt x="644" y="820"/>
                </a:lnTo>
                <a:lnTo>
                  <a:pt x="662" y="810"/>
                </a:lnTo>
                <a:lnTo>
                  <a:pt x="681" y="798"/>
                </a:lnTo>
                <a:lnTo>
                  <a:pt x="698" y="785"/>
                </a:lnTo>
                <a:lnTo>
                  <a:pt x="714" y="773"/>
                </a:lnTo>
                <a:lnTo>
                  <a:pt x="730" y="759"/>
                </a:lnTo>
                <a:lnTo>
                  <a:pt x="745" y="745"/>
                </a:lnTo>
                <a:lnTo>
                  <a:pt x="759" y="729"/>
                </a:lnTo>
                <a:lnTo>
                  <a:pt x="774" y="713"/>
                </a:lnTo>
                <a:lnTo>
                  <a:pt x="786" y="697"/>
                </a:lnTo>
                <a:lnTo>
                  <a:pt x="798" y="680"/>
                </a:lnTo>
                <a:lnTo>
                  <a:pt x="810" y="662"/>
                </a:lnTo>
                <a:lnTo>
                  <a:pt x="820" y="644"/>
                </a:lnTo>
                <a:lnTo>
                  <a:pt x="830" y="625"/>
                </a:lnTo>
                <a:lnTo>
                  <a:pt x="838" y="606"/>
                </a:lnTo>
                <a:lnTo>
                  <a:pt x="847" y="586"/>
                </a:lnTo>
                <a:lnTo>
                  <a:pt x="853" y="566"/>
                </a:lnTo>
                <a:lnTo>
                  <a:pt x="859" y="545"/>
                </a:lnTo>
                <a:lnTo>
                  <a:pt x="864" y="524"/>
                </a:lnTo>
                <a:lnTo>
                  <a:pt x="868" y="503"/>
                </a:lnTo>
                <a:lnTo>
                  <a:pt x="871" y="481"/>
                </a:lnTo>
                <a:lnTo>
                  <a:pt x="872" y="459"/>
                </a:lnTo>
                <a:lnTo>
                  <a:pt x="872" y="436"/>
                </a:lnTo>
                <a:lnTo>
                  <a:pt x="872" y="414"/>
                </a:lnTo>
                <a:lnTo>
                  <a:pt x="871" y="392"/>
                </a:lnTo>
                <a:lnTo>
                  <a:pt x="868" y="370"/>
                </a:lnTo>
                <a:lnTo>
                  <a:pt x="864" y="348"/>
                </a:lnTo>
                <a:lnTo>
                  <a:pt x="859" y="327"/>
                </a:lnTo>
                <a:lnTo>
                  <a:pt x="853" y="307"/>
                </a:lnTo>
                <a:lnTo>
                  <a:pt x="847" y="287"/>
                </a:lnTo>
                <a:lnTo>
                  <a:pt x="838" y="266"/>
                </a:lnTo>
                <a:lnTo>
                  <a:pt x="830" y="248"/>
                </a:lnTo>
                <a:lnTo>
                  <a:pt x="820" y="229"/>
                </a:lnTo>
                <a:lnTo>
                  <a:pt x="810" y="210"/>
                </a:lnTo>
                <a:lnTo>
                  <a:pt x="798" y="193"/>
                </a:lnTo>
                <a:lnTo>
                  <a:pt x="786" y="176"/>
                </a:lnTo>
                <a:lnTo>
                  <a:pt x="774" y="159"/>
                </a:lnTo>
                <a:lnTo>
                  <a:pt x="759" y="143"/>
                </a:lnTo>
                <a:lnTo>
                  <a:pt x="745" y="128"/>
                </a:lnTo>
                <a:lnTo>
                  <a:pt x="730" y="114"/>
                </a:lnTo>
                <a:lnTo>
                  <a:pt x="714" y="100"/>
                </a:lnTo>
                <a:lnTo>
                  <a:pt x="698" y="87"/>
                </a:lnTo>
                <a:lnTo>
                  <a:pt x="681" y="75"/>
                </a:lnTo>
                <a:lnTo>
                  <a:pt x="662" y="64"/>
                </a:lnTo>
                <a:lnTo>
                  <a:pt x="644" y="53"/>
                </a:lnTo>
                <a:lnTo>
                  <a:pt x="626" y="43"/>
                </a:lnTo>
                <a:lnTo>
                  <a:pt x="606" y="34"/>
                </a:lnTo>
                <a:lnTo>
                  <a:pt x="587" y="27"/>
                </a:lnTo>
                <a:lnTo>
                  <a:pt x="566" y="20"/>
                </a:lnTo>
                <a:lnTo>
                  <a:pt x="545" y="14"/>
                </a:lnTo>
                <a:lnTo>
                  <a:pt x="524" y="9"/>
                </a:lnTo>
                <a:lnTo>
                  <a:pt x="504" y="5"/>
                </a:lnTo>
                <a:lnTo>
                  <a:pt x="482" y="3"/>
                </a:lnTo>
                <a:lnTo>
                  <a:pt x="460" y="1"/>
                </a:lnTo>
                <a:lnTo>
                  <a:pt x="436" y="0"/>
                </a:lnTo>
                <a:close/>
              </a:path>
            </a:pathLst>
          </a:custGeom>
          <a:solidFill>
            <a:srgbClr val="07306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9" name="Google Shape;289;p5"/>
          <p:cNvSpPr/>
          <p:nvPr/>
        </p:nvSpPr>
        <p:spPr>
          <a:xfrm>
            <a:off x="8182079" y="1599160"/>
            <a:ext cx="3527044" cy="2585323"/>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1400" b="1" i="0">
              <a:solidFill>
                <a:srgbClr val="262626"/>
              </a:solidFill>
              <a:latin typeface="Quattrocento Sans"/>
              <a:ea typeface="Quattrocento Sans"/>
              <a:cs typeface="Quattrocento Sans"/>
              <a:sym typeface="Quattrocento Sans"/>
            </a:endParaRPr>
          </a:p>
          <a:p>
            <a:pPr marL="0" marR="0" lvl="0" indent="0" algn="l" rtl="0">
              <a:spcBef>
                <a:spcPts val="0"/>
              </a:spcBef>
              <a:spcAft>
                <a:spcPts val="0"/>
              </a:spcAft>
              <a:buNone/>
            </a:pPr>
            <a:endParaRPr sz="1400" b="1">
              <a:solidFill>
                <a:srgbClr val="262626"/>
              </a:solidFill>
              <a:latin typeface="Quattrocento Sans"/>
              <a:ea typeface="Quattrocento Sans"/>
              <a:cs typeface="Quattrocento Sans"/>
              <a:sym typeface="Quattrocento Sans"/>
            </a:endParaRPr>
          </a:p>
          <a:p>
            <a:pPr marL="0" marR="0" lvl="0" indent="0" algn="l" rtl="0">
              <a:spcBef>
                <a:spcPts val="0"/>
              </a:spcBef>
              <a:spcAft>
                <a:spcPts val="0"/>
              </a:spcAft>
              <a:buNone/>
            </a:pPr>
            <a:r>
              <a:rPr lang="en-ID" sz="1400" b="0" i="0">
                <a:solidFill>
                  <a:srgbClr val="262626"/>
                </a:solidFill>
                <a:latin typeface="Quattrocento Sans"/>
                <a:ea typeface="Quattrocento Sans"/>
                <a:cs typeface="Quattrocento Sans"/>
                <a:sym typeface="Quattrocento Sans"/>
              </a:rPr>
              <a:t>Actually, this project aims to track / detect the person (Suspect) from different angles with good resolution camera . Also if the suspect is tracked then processing time must be less in order to thrown an alert to save people ‘</a:t>
            </a:r>
            <a:r>
              <a:rPr lang="en-ID" sz="1400">
                <a:solidFill>
                  <a:srgbClr val="262626"/>
                </a:solidFill>
                <a:latin typeface="Quattrocento Sans"/>
                <a:ea typeface="Quattrocento Sans"/>
                <a:cs typeface="Quattrocento Sans"/>
                <a:sym typeface="Quattrocento Sans"/>
              </a:rPr>
              <a:t>s li</a:t>
            </a:r>
            <a:r>
              <a:rPr lang="en-ID" sz="1400" b="0" i="0">
                <a:solidFill>
                  <a:srgbClr val="262626"/>
                </a:solidFill>
                <a:latin typeface="Quattrocento Sans"/>
                <a:ea typeface="Quattrocento Sans"/>
                <a:cs typeface="Quattrocento Sans"/>
                <a:sym typeface="Quattrocento Sans"/>
              </a:rPr>
              <a:t>fe. At the same time the number of suspects must be detected efficiently without ambiguity.</a:t>
            </a:r>
            <a:endParaRPr sz="1400" b="0" i="0">
              <a:solidFill>
                <a:srgbClr val="262626"/>
              </a:solidFill>
              <a:latin typeface="Quattrocento Sans"/>
              <a:ea typeface="Quattrocento Sans"/>
              <a:cs typeface="Quattrocento Sans"/>
              <a:sym typeface="Quattrocento Sans"/>
            </a:endParaRPr>
          </a:p>
          <a:p>
            <a:pPr marL="0" marR="0" lvl="0" indent="0" algn="l" rtl="0">
              <a:spcBef>
                <a:spcPts val="0"/>
              </a:spcBef>
              <a:spcAft>
                <a:spcPts val="0"/>
              </a:spcAft>
              <a:buNone/>
            </a:pPr>
            <a:endParaRPr sz="1400">
              <a:solidFill>
                <a:srgbClr val="262626"/>
              </a:solidFill>
              <a:latin typeface="Quattrocento Sans"/>
              <a:ea typeface="Quattrocento Sans"/>
              <a:cs typeface="Quattrocento Sans"/>
              <a:sym typeface="Quattrocento Sans"/>
            </a:endParaRPr>
          </a:p>
          <a:p>
            <a:pPr marL="0" marR="0" lvl="0" indent="0" algn="l" rtl="0">
              <a:spcBef>
                <a:spcPts val="0"/>
              </a:spcBef>
              <a:spcAft>
                <a:spcPts val="0"/>
              </a:spcAft>
              <a:buNone/>
            </a:pPr>
            <a:endParaRPr sz="1400" b="0" i="0">
              <a:solidFill>
                <a:srgbClr val="262626"/>
              </a:solidFill>
              <a:latin typeface="Quattrocento Sans"/>
              <a:ea typeface="Quattrocento Sans"/>
              <a:cs typeface="Quattrocento Sans"/>
              <a:sym typeface="Quattrocento Sans"/>
            </a:endParaRPr>
          </a:p>
        </p:txBody>
      </p:sp>
      <p:grpSp>
        <p:nvGrpSpPr>
          <p:cNvPr id="290" name="Google Shape;290;p5"/>
          <p:cNvGrpSpPr/>
          <p:nvPr/>
        </p:nvGrpSpPr>
        <p:grpSpPr>
          <a:xfrm>
            <a:off x="5710943" y="3549804"/>
            <a:ext cx="770115" cy="774393"/>
            <a:chOff x="2025650" y="2516188"/>
            <a:chExt cx="285750" cy="287337"/>
          </a:xfrm>
        </p:grpSpPr>
        <p:sp>
          <p:nvSpPr>
            <p:cNvPr id="291" name="Google Shape;291;p5"/>
            <p:cNvSpPr/>
            <p:nvPr/>
          </p:nvSpPr>
          <p:spPr>
            <a:xfrm>
              <a:off x="2187575" y="2554288"/>
              <a:ext cx="38100" cy="107950"/>
            </a:xfrm>
            <a:custGeom>
              <a:avLst/>
              <a:gdLst/>
              <a:ahLst/>
              <a:cxnLst/>
              <a:rect l="l" t="t" r="r" b="b"/>
              <a:pathLst>
                <a:path w="95" h="271" extrusionOk="0">
                  <a:moveTo>
                    <a:pt x="24" y="271"/>
                  </a:moveTo>
                  <a:lnTo>
                    <a:pt x="40" y="262"/>
                  </a:lnTo>
                  <a:lnTo>
                    <a:pt x="58" y="255"/>
                  </a:lnTo>
                  <a:lnTo>
                    <a:pt x="77" y="249"/>
                  </a:lnTo>
                  <a:lnTo>
                    <a:pt x="95" y="244"/>
                  </a:lnTo>
                  <a:lnTo>
                    <a:pt x="95" y="11"/>
                  </a:lnTo>
                  <a:lnTo>
                    <a:pt x="95" y="7"/>
                  </a:lnTo>
                  <a:lnTo>
                    <a:pt x="92" y="3"/>
                  </a:lnTo>
                  <a:lnTo>
                    <a:pt x="88" y="1"/>
                  </a:lnTo>
                  <a:lnTo>
                    <a:pt x="84" y="0"/>
                  </a:lnTo>
                  <a:lnTo>
                    <a:pt x="0" y="0"/>
                  </a:lnTo>
                  <a:lnTo>
                    <a:pt x="0" y="71"/>
                  </a:lnTo>
                  <a:lnTo>
                    <a:pt x="24" y="71"/>
                  </a:lnTo>
                  <a:lnTo>
                    <a:pt x="24" y="27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2" name="Google Shape;292;p5"/>
            <p:cNvSpPr/>
            <p:nvPr/>
          </p:nvSpPr>
          <p:spPr>
            <a:xfrm>
              <a:off x="2025650" y="2554288"/>
              <a:ext cx="146050" cy="220663"/>
            </a:xfrm>
            <a:custGeom>
              <a:avLst/>
              <a:gdLst/>
              <a:ahLst/>
              <a:cxnLst/>
              <a:rect l="l" t="t" r="r" b="b"/>
              <a:pathLst>
                <a:path w="369" h="554" extrusionOk="0">
                  <a:moveTo>
                    <a:pt x="72" y="481"/>
                  </a:moveTo>
                  <a:lnTo>
                    <a:pt x="72" y="71"/>
                  </a:lnTo>
                  <a:lnTo>
                    <a:pt x="97" y="71"/>
                  </a:lnTo>
                  <a:lnTo>
                    <a:pt x="97" y="0"/>
                  </a:lnTo>
                  <a:lnTo>
                    <a:pt x="12" y="0"/>
                  </a:lnTo>
                  <a:lnTo>
                    <a:pt x="8" y="1"/>
                  </a:lnTo>
                  <a:lnTo>
                    <a:pt x="4" y="3"/>
                  </a:lnTo>
                  <a:lnTo>
                    <a:pt x="1" y="7"/>
                  </a:lnTo>
                  <a:lnTo>
                    <a:pt x="0" y="11"/>
                  </a:lnTo>
                  <a:lnTo>
                    <a:pt x="0" y="494"/>
                  </a:lnTo>
                  <a:lnTo>
                    <a:pt x="1" y="501"/>
                  </a:lnTo>
                  <a:lnTo>
                    <a:pt x="1" y="508"/>
                  </a:lnTo>
                  <a:lnTo>
                    <a:pt x="3" y="514"/>
                  </a:lnTo>
                  <a:lnTo>
                    <a:pt x="4" y="520"/>
                  </a:lnTo>
                  <a:lnTo>
                    <a:pt x="6" y="525"/>
                  </a:lnTo>
                  <a:lnTo>
                    <a:pt x="9" y="530"/>
                  </a:lnTo>
                  <a:lnTo>
                    <a:pt x="12" y="534"/>
                  </a:lnTo>
                  <a:lnTo>
                    <a:pt x="15" y="538"/>
                  </a:lnTo>
                  <a:lnTo>
                    <a:pt x="19" y="542"/>
                  </a:lnTo>
                  <a:lnTo>
                    <a:pt x="24" y="546"/>
                  </a:lnTo>
                  <a:lnTo>
                    <a:pt x="28" y="548"/>
                  </a:lnTo>
                  <a:lnTo>
                    <a:pt x="34" y="550"/>
                  </a:lnTo>
                  <a:lnTo>
                    <a:pt x="40" y="552"/>
                  </a:lnTo>
                  <a:lnTo>
                    <a:pt x="47" y="553"/>
                  </a:lnTo>
                  <a:lnTo>
                    <a:pt x="53" y="554"/>
                  </a:lnTo>
                  <a:lnTo>
                    <a:pt x="61" y="554"/>
                  </a:lnTo>
                  <a:lnTo>
                    <a:pt x="369" y="554"/>
                  </a:lnTo>
                  <a:lnTo>
                    <a:pt x="360" y="536"/>
                  </a:lnTo>
                  <a:lnTo>
                    <a:pt x="351" y="519"/>
                  </a:lnTo>
                  <a:lnTo>
                    <a:pt x="345" y="501"/>
                  </a:lnTo>
                  <a:lnTo>
                    <a:pt x="340" y="481"/>
                  </a:lnTo>
                  <a:lnTo>
                    <a:pt x="72" y="48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3" name="Google Shape;293;p5"/>
            <p:cNvSpPr/>
            <p:nvPr/>
          </p:nvSpPr>
          <p:spPr>
            <a:xfrm>
              <a:off x="2085975" y="2622550"/>
              <a:ext cx="69850" cy="9525"/>
            </a:xfrm>
            <a:custGeom>
              <a:avLst/>
              <a:gdLst/>
              <a:ahLst/>
              <a:cxnLst/>
              <a:rect l="l" t="t" r="r" b="b"/>
              <a:pathLst>
                <a:path w="176" h="25" extrusionOk="0">
                  <a:moveTo>
                    <a:pt x="164" y="0"/>
                  </a:moveTo>
                  <a:lnTo>
                    <a:pt x="12" y="0"/>
                  </a:lnTo>
                  <a:lnTo>
                    <a:pt x="8" y="1"/>
                  </a:lnTo>
                  <a:lnTo>
                    <a:pt x="4" y="4"/>
                  </a:lnTo>
                  <a:lnTo>
                    <a:pt x="1" y="7"/>
                  </a:lnTo>
                  <a:lnTo>
                    <a:pt x="0" y="12"/>
                  </a:lnTo>
                  <a:lnTo>
                    <a:pt x="1" y="18"/>
                  </a:lnTo>
                  <a:lnTo>
                    <a:pt x="4" y="21"/>
                  </a:lnTo>
                  <a:lnTo>
                    <a:pt x="8" y="24"/>
                  </a:lnTo>
                  <a:lnTo>
                    <a:pt x="12" y="25"/>
                  </a:lnTo>
                  <a:lnTo>
                    <a:pt x="164" y="25"/>
                  </a:lnTo>
                  <a:lnTo>
                    <a:pt x="169" y="24"/>
                  </a:lnTo>
                  <a:lnTo>
                    <a:pt x="172" y="21"/>
                  </a:lnTo>
                  <a:lnTo>
                    <a:pt x="175" y="18"/>
                  </a:lnTo>
                  <a:lnTo>
                    <a:pt x="176" y="12"/>
                  </a:lnTo>
                  <a:lnTo>
                    <a:pt x="175" y="7"/>
                  </a:lnTo>
                  <a:lnTo>
                    <a:pt x="172" y="4"/>
                  </a:lnTo>
                  <a:lnTo>
                    <a:pt x="169" y="1"/>
                  </a:lnTo>
                  <a:lnTo>
                    <a:pt x="164"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4" name="Google Shape;294;p5"/>
            <p:cNvSpPr/>
            <p:nvPr/>
          </p:nvSpPr>
          <p:spPr>
            <a:xfrm>
              <a:off x="2085975" y="2651125"/>
              <a:ext cx="69850" cy="9525"/>
            </a:xfrm>
            <a:custGeom>
              <a:avLst/>
              <a:gdLst/>
              <a:ahLst/>
              <a:cxnLst/>
              <a:rect l="l" t="t" r="r" b="b"/>
              <a:pathLst>
                <a:path w="176" h="23" extrusionOk="0">
                  <a:moveTo>
                    <a:pt x="164" y="0"/>
                  </a:moveTo>
                  <a:lnTo>
                    <a:pt x="12" y="0"/>
                  </a:lnTo>
                  <a:lnTo>
                    <a:pt x="8" y="1"/>
                  </a:lnTo>
                  <a:lnTo>
                    <a:pt x="4" y="3"/>
                  </a:lnTo>
                  <a:lnTo>
                    <a:pt x="1" y="7"/>
                  </a:lnTo>
                  <a:lnTo>
                    <a:pt x="0" y="12"/>
                  </a:lnTo>
                  <a:lnTo>
                    <a:pt x="1" y="16"/>
                  </a:lnTo>
                  <a:lnTo>
                    <a:pt x="4" y="20"/>
                  </a:lnTo>
                  <a:lnTo>
                    <a:pt x="8" y="23"/>
                  </a:lnTo>
                  <a:lnTo>
                    <a:pt x="12" y="23"/>
                  </a:lnTo>
                  <a:lnTo>
                    <a:pt x="164" y="23"/>
                  </a:lnTo>
                  <a:lnTo>
                    <a:pt x="169" y="23"/>
                  </a:lnTo>
                  <a:lnTo>
                    <a:pt x="172" y="20"/>
                  </a:lnTo>
                  <a:lnTo>
                    <a:pt x="175" y="16"/>
                  </a:lnTo>
                  <a:lnTo>
                    <a:pt x="176" y="12"/>
                  </a:lnTo>
                  <a:lnTo>
                    <a:pt x="175" y="7"/>
                  </a:lnTo>
                  <a:lnTo>
                    <a:pt x="172" y="3"/>
                  </a:lnTo>
                  <a:lnTo>
                    <a:pt x="169" y="1"/>
                  </a:lnTo>
                  <a:lnTo>
                    <a:pt x="164"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5" name="Google Shape;295;p5"/>
            <p:cNvSpPr/>
            <p:nvPr/>
          </p:nvSpPr>
          <p:spPr>
            <a:xfrm>
              <a:off x="2085975" y="2679700"/>
              <a:ext cx="69850" cy="9525"/>
            </a:xfrm>
            <a:custGeom>
              <a:avLst/>
              <a:gdLst/>
              <a:ahLst/>
              <a:cxnLst/>
              <a:rect l="l" t="t" r="r" b="b"/>
              <a:pathLst>
                <a:path w="176" h="23" extrusionOk="0">
                  <a:moveTo>
                    <a:pt x="176" y="11"/>
                  </a:moveTo>
                  <a:lnTo>
                    <a:pt x="175" y="7"/>
                  </a:lnTo>
                  <a:lnTo>
                    <a:pt x="172" y="3"/>
                  </a:lnTo>
                  <a:lnTo>
                    <a:pt x="169" y="1"/>
                  </a:lnTo>
                  <a:lnTo>
                    <a:pt x="164" y="0"/>
                  </a:lnTo>
                  <a:lnTo>
                    <a:pt x="12" y="0"/>
                  </a:lnTo>
                  <a:lnTo>
                    <a:pt x="8" y="1"/>
                  </a:lnTo>
                  <a:lnTo>
                    <a:pt x="4" y="3"/>
                  </a:lnTo>
                  <a:lnTo>
                    <a:pt x="1" y="7"/>
                  </a:lnTo>
                  <a:lnTo>
                    <a:pt x="0" y="11"/>
                  </a:lnTo>
                  <a:lnTo>
                    <a:pt x="1" y="16"/>
                  </a:lnTo>
                  <a:lnTo>
                    <a:pt x="4" y="20"/>
                  </a:lnTo>
                  <a:lnTo>
                    <a:pt x="8" y="22"/>
                  </a:lnTo>
                  <a:lnTo>
                    <a:pt x="12" y="23"/>
                  </a:lnTo>
                  <a:lnTo>
                    <a:pt x="164" y="23"/>
                  </a:lnTo>
                  <a:lnTo>
                    <a:pt x="169" y="22"/>
                  </a:lnTo>
                  <a:lnTo>
                    <a:pt x="172" y="20"/>
                  </a:lnTo>
                  <a:lnTo>
                    <a:pt x="175" y="16"/>
                  </a:lnTo>
                  <a:lnTo>
                    <a:pt x="176" y="1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6" name="Google Shape;296;p5"/>
            <p:cNvSpPr/>
            <p:nvPr/>
          </p:nvSpPr>
          <p:spPr>
            <a:xfrm>
              <a:off x="2085975" y="2708275"/>
              <a:ext cx="44450" cy="9525"/>
            </a:xfrm>
            <a:custGeom>
              <a:avLst/>
              <a:gdLst/>
              <a:ahLst/>
              <a:cxnLst/>
              <a:rect l="l" t="t" r="r" b="b"/>
              <a:pathLst>
                <a:path w="115" h="24" extrusionOk="0">
                  <a:moveTo>
                    <a:pt x="12" y="0"/>
                  </a:moveTo>
                  <a:lnTo>
                    <a:pt x="8" y="1"/>
                  </a:lnTo>
                  <a:lnTo>
                    <a:pt x="4" y="3"/>
                  </a:lnTo>
                  <a:lnTo>
                    <a:pt x="1" y="8"/>
                  </a:lnTo>
                  <a:lnTo>
                    <a:pt x="0" y="12"/>
                  </a:lnTo>
                  <a:lnTo>
                    <a:pt x="1" y="17"/>
                  </a:lnTo>
                  <a:lnTo>
                    <a:pt x="4" y="21"/>
                  </a:lnTo>
                  <a:lnTo>
                    <a:pt x="8" y="23"/>
                  </a:lnTo>
                  <a:lnTo>
                    <a:pt x="12" y="24"/>
                  </a:lnTo>
                  <a:lnTo>
                    <a:pt x="104" y="24"/>
                  </a:lnTo>
                  <a:lnTo>
                    <a:pt x="108" y="23"/>
                  </a:lnTo>
                  <a:lnTo>
                    <a:pt x="112" y="21"/>
                  </a:lnTo>
                  <a:lnTo>
                    <a:pt x="114" y="17"/>
                  </a:lnTo>
                  <a:lnTo>
                    <a:pt x="115" y="12"/>
                  </a:lnTo>
                  <a:lnTo>
                    <a:pt x="114" y="8"/>
                  </a:lnTo>
                  <a:lnTo>
                    <a:pt x="112" y="3"/>
                  </a:lnTo>
                  <a:lnTo>
                    <a:pt x="108" y="1"/>
                  </a:lnTo>
                  <a:lnTo>
                    <a:pt x="104" y="0"/>
                  </a:lnTo>
                  <a:lnTo>
                    <a:pt x="12"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7" name="Google Shape;297;p5"/>
            <p:cNvSpPr/>
            <p:nvPr/>
          </p:nvSpPr>
          <p:spPr>
            <a:xfrm>
              <a:off x="2168525" y="2660650"/>
              <a:ext cx="142875" cy="142875"/>
            </a:xfrm>
            <a:custGeom>
              <a:avLst/>
              <a:gdLst/>
              <a:ahLst/>
              <a:cxnLst/>
              <a:rect l="l" t="t" r="r" b="b"/>
              <a:pathLst>
                <a:path w="361" h="362" extrusionOk="0">
                  <a:moveTo>
                    <a:pt x="273" y="130"/>
                  </a:moveTo>
                  <a:lnTo>
                    <a:pt x="157" y="259"/>
                  </a:lnTo>
                  <a:lnTo>
                    <a:pt x="87" y="190"/>
                  </a:lnTo>
                  <a:lnTo>
                    <a:pt x="84" y="186"/>
                  </a:lnTo>
                  <a:lnTo>
                    <a:pt x="83" y="182"/>
                  </a:lnTo>
                  <a:lnTo>
                    <a:pt x="84" y="176"/>
                  </a:lnTo>
                  <a:lnTo>
                    <a:pt x="87" y="172"/>
                  </a:lnTo>
                  <a:lnTo>
                    <a:pt x="91" y="170"/>
                  </a:lnTo>
                  <a:lnTo>
                    <a:pt x="96" y="169"/>
                  </a:lnTo>
                  <a:lnTo>
                    <a:pt x="101" y="170"/>
                  </a:lnTo>
                  <a:lnTo>
                    <a:pt x="105" y="172"/>
                  </a:lnTo>
                  <a:lnTo>
                    <a:pt x="156" y="224"/>
                  </a:lnTo>
                  <a:lnTo>
                    <a:pt x="256" y="113"/>
                  </a:lnTo>
                  <a:lnTo>
                    <a:pt x="260" y="111"/>
                  </a:lnTo>
                  <a:lnTo>
                    <a:pt x="264" y="109"/>
                  </a:lnTo>
                  <a:lnTo>
                    <a:pt x="266" y="109"/>
                  </a:lnTo>
                  <a:lnTo>
                    <a:pt x="268" y="110"/>
                  </a:lnTo>
                  <a:lnTo>
                    <a:pt x="271" y="111"/>
                  </a:lnTo>
                  <a:lnTo>
                    <a:pt x="272" y="112"/>
                  </a:lnTo>
                  <a:lnTo>
                    <a:pt x="275" y="116"/>
                  </a:lnTo>
                  <a:lnTo>
                    <a:pt x="276" y="121"/>
                  </a:lnTo>
                  <a:lnTo>
                    <a:pt x="276" y="125"/>
                  </a:lnTo>
                  <a:lnTo>
                    <a:pt x="273" y="130"/>
                  </a:lnTo>
                  <a:close/>
                  <a:moveTo>
                    <a:pt x="180" y="0"/>
                  </a:moveTo>
                  <a:lnTo>
                    <a:pt x="162" y="1"/>
                  </a:lnTo>
                  <a:lnTo>
                    <a:pt x="143" y="4"/>
                  </a:lnTo>
                  <a:lnTo>
                    <a:pt x="126" y="8"/>
                  </a:lnTo>
                  <a:lnTo>
                    <a:pt x="110" y="14"/>
                  </a:lnTo>
                  <a:lnTo>
                    <a:pt x="94" y="23"/>
                  </a:lnTo>
                  <a:lnTo>
                    <a:pt x="79" y="32"/>
                  </a:lnTo>
                  <a:lnTo>
                    <a:pt x="65" y="42"/>
                  </a:lnTo>
                  <a:lnTo>
                    <a:pt x="53" y="54"/>
                  </a:lnTo>
                  <a:lnTo>
                    <a:pt x="40" y="66"/>
                  </a:lnTo>
                  <a:lnTo>
                    <a:pt x="30" y="81"/>
                  </a:lnTo>
                  <a:lnTo>
                    <a:pt x="21" y="96"/>
                  </a:lnTo>
                  <a:lnTo>
                    <a:pt x="14" y="111"/>
                  </a:lnTo>
                  <a:lnTo>
                    <a:pt x="8" y="128"/>
                  </a:lnTo>
                  <a:lnTo>
                    <a:pt x="3" y="145"/>
                  </a:lnTo>
                  <a:lnTo>
                    <a:pt x="1" y="163"/>
                  </a:lnTo>
                  <a:lnTo>
                    <a:pt x="0" y="182"/>
                  </a:lnTo>
                  <a:lnTo>
                    <a:pt x="1" y="200"/>
                  </a:lnTo>
                  <a:lnTo>
                    <a:pt x="3" y="217"/>
                  </a:lnTo>
                  <a:lnTo>
                    <a:pt x="8" y="235"/>
                  </a:lnTo>
                  <a:lnTo>
                    <a:pt x="14" y="252"/>
                  </a:lnTo>
                  <a:lnTo>
                    <a:pt x="21" y="267"/>
                  </a:lnTo>
                  <a:lnTo>
                    <a:pt x="30" y="283"/>
                  </a:lnTo>
                  <a:lnTo>
                    <a:pt x="40" y="296"/>
                  </a:lnTo>
                  <a:lnTo>
                    <a:pt x="53" y="309"/>
                  </a:lnTo>
                  <a:lnTo>
                    <a:pt x="65" y="320"/>
                  </a:lnTo>
                  <a:lnTo>
                    <a:pt x="79" y="331"/>
                  </a:lnTo>
                  <a:lnTo>
                    <a:pt x="94" y="340"/>
                  </a:lnTo>
                  <a:lnTo>
                    <a:pt x="110" y="348"/>
                  </a:lnTo>
                  <a:lnTo>
                    <a:pt x="126" y="354"/>
                  </a:lnTo>
                  <a:lnTo>
                    <a:pt x="143" y="358"/>
                  </a:lnTo>
                  <a:lnTo>
                    <a:pt x="162" y="361"/>
                  </a:lnTo>
                  <a:lnTo>
                    <a:pt x="180" y="362"/>
                  </a:lnTo>
                  <a:lnTo>
                    <a:pt x="199" y="361"/>
                  </a:lnTo>
                  <a:lnTo>
                    <a:pt x="217" y="358"/>
                  </a:lnTo>
                  <a:lnTo>
                    <a:pt x="234" y="354"/>
                  </a:lnTo>
                  <a:lnTo>
                    <a:pt x="251" y="348"/>
                  </a:lnTo>
                  <a:lnTo>
                    <a:pt x="266" y="340"/>
                  </a:lnTo>
                  <a:lnTo>
                    <a:pt x="281" y="331"/>
                  </a:lnTo>
                  <a:lnTo>
                    <a:pt x="295" y="320"/>
                  </a:lnTo>
                  <a:lnTo>
                    <a:pt x="308" y="309"/>
                  </a:lnTo>
                  <a:lnTo>
                    <a:pt x="320" y="296"/>
                  </a:lnTo>
                  <a:lnTo>
                    <a:pt x="330" y="283"/>
                  </a:lnTo>
                  <a:lnTo>
                    <a:pt x="339" y="267"/>
                  </a:lnTo>
                  <a:lnTo>
                    <a:pt x="346" y="252"/>
                  </a:lnTo>
                  <a:lnTo>
                    <a:pt x="352" y="235"/>
                  </a:lnTo>
                  <a:lnTo>
                    <a:pt x="357" y="217"/>
                  </a:lnTo>
                  <a:lnTo>
                    <a:pt x="360" y="200"/>
                  </a:lnTo>
                  <a:lnTo>
                    <a:pt x="361" y="182"/>
                  </a:lnTo>
                  <a:lnTo>
                    <a:pt x="360" y="163"/>
                  </a:lnTo>
                  <a:lnTo>
                    <a:pt x="357" y="145"/>
                  </a:lnTo>
                  <a:lnTo>
                    <a:pt x="352" y="128"/>
                  </a:lnTo>
                  <a:lnTo>
                    <a:pt x="346" y="111"/>
                  </a:lnTo>
                  <a:lnTo>
                    <a:pt x="339" y="96"/>
                  </a:lnTo>
                  <a:lnTo>
                    <a:pt x="330" y="81"/>
                  </a:lnTo>
                  <a:lnTo>
                    <a:pt x="320" y="66"/>
                  </a:lnTo>
                  <a:lnTo>
                    <a:pt x="308" y="54"/>
                  </a:lnTo>
                  <a:lnTo>
                    <a:pt x="295" y="42"/>
                  </a:lnTo>
                  <a:lnTo>
                    <a:pt x="281" y="32"/>
                  </a:lnTo>
                  <a:lnTo>
                    <a:pt x="266" y="23"/>
                  </a:lnTo>
                  <a:lnTo>
                    <a:pt x="251" y="14"/>
                  </a:lnTo>
                  <a:lnTo>
                    <a:pt x="234" y="8"/>
                  </a:lnTo>
                  <a:lnTo>
                    <a:pt x="217" y="4"/>
                  </a:lnTo>
                  <a:lnTo>
                    <a:pt x="199" y="1"/>
                  </a:lnTo>
                  <a:lnTo>
                    <a:pt x="18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8" name="Google Shape;298;p5"/>
            <p:cNvSpPr/>
            <p:nvPr/>
          </p:nvSpPr>
          <p:spPr>
            <a:xfrm>
              <a:off x="2073275" y="2516188"/>
              <a:ext cx="104775" cy="82550"/>
            </a:xfrm>
            <a:custGeom>
              <a:avLst/>
              <a:gdLst/>
              <a:ahLst/>
              <a:cxnLst/>
              <a:rect l="l" t="t" r="r" b="b"/>
              <a:pathLst>
                <a:path w="264" h="205" extrusionOk="0">
                  <a:moveTo>
                    <a:pt x="11" y="205"/>
                  </a:moveTo>
                  <a:lnTo>
                    <a:pt x="253" y="205"/>
                  </a:lnTo>
                  <a:lnTo>
                    <a:pt x="257" y="204"/>
                  </a:lnTo>
                  <a:lnTo>
                    <a:pt x="261" y="202"/>
                  </a:lnTo>
                  <a:lnTo>
                    <a:pt x="263" y="198"/>
                  </a:lnTo>
                  <a:lnTo>
                    <a:pt x="264" y="193"/>
                  </a:lnTo>
                  <a:lnTo>
                    <a:pt x="264" y="60"/>
                  </a:lnTo>
                  <a:lnTo>
                    <a:pt x="263" y="56"/>
                  </a:lnTo>
                  <a:lnTo>
                    <a:pt x="261" y="52"/>
                  </a:lnTo>
                  <a:lnTo>
                    <a:pt x="257" y="49"/>
                  </a:lnTo>
                  <a:lnTo>
                    <a:pt x="253" y="48"/>
                  </a:lnTo>
                  <a:lnTo>
                    <a:pt x="215" y="48"/>
                  </a:lnTo>
                  <a:lnTo>
                    <a:pt x="206" y="48"/>
                  </a:lnTo>
                  <a:lnTo>
                    <a:pt x="204" y="43"/>
                  </a:lnTo>
                  <a:lnTo>
                    <a:pt x="202" y="38"/>
                  </a:lnTo>
                  <a:lnTo>
                    <a:pt x="200" y="32"/>
                  </a:lnTo>
                  <a:lnTo>
                    <a:pt x="196" y="26"/>
                  </a:lnTo>
                  <a:lnTo>
                    <a:pt x="191" y="19"/>
                  </a:lnTo>
                  <a:lnTo>
                    <a:pt x="185" y="14"/>
                  </a:lnTo>
                  <a:lnTo>
                    <a:pt x="176" y="9"/>
                  </a:lnTo>
                  <a:lnTo>
                    <a:pt x="167" y="5"/>
                  </a:lnTo>
                  <a:lnTo>
                    <a:pt x="167" y="5"/>
                  </a:lnTo>
                  <a:lnTo>
                    <a:pt x="167" y="5"/>
                  </a:lnTo>
                  <a:lnTo>
                    <a:pt x="164" y="4"/>
                  </a:lnTo>
                  <a:lnTo>
                    <a:pt x="161" y="4"/>
                  </a:lnTo>
                  <a:lnTo>
                    <a:pt x="160" y="4"/>
                  </a:lnTo>
                  <a:lnTo>
                    <a:pt x="159" y="4"/>
                  </a:lnTo>
                  <a:lnTo>
                    <a:pt x="157" y="3"/>
                  </a:lnTo>
                  <a:lnTo>
                    <a:pt x="154" y="2"/>
                  </a:lnTo>
                  <a:lnTo>
                    <a:pt x="153" y="2"/>
                  </a:lnTo>
                  <a:lnTo>
                    <a:pt x="152" y="1"/>
                  </a:lnTo>
                  <a:lnTo>
                    <a:pt x="149" y="1"/>
                  </a:lnTo>
                  <a:lnTo>
                    <a:pt x="146" y="1"/>
                  </a:lnTo>
                  <a:lnTo>
                    <a:pt x="145" y="1"/>
                  </a:lnTo>
                  <a:lnTo>
                    <a:pt x="143" y="1"/>
                  </a:lnTo>
                  <a:lnTo>
                    <a:pt x="139" y="0"/>
                  </a:lnTo>
                  <a:lnTo>
                    <a:pt x="135" y="0"/>
                  </a:lnTo>
                  <a:lnTo>
                    <a:pt x="130" y="0"/>
                  </a:lnTo>
                  <a:lnTo>
                    <a:pt x="125" y="1"/>
                  </a:lnTo>
                  <a:lnTo>
                    <a:pt x="123" y="1"/>
                  </a:lnTo>
                  <a:lnTo>
                    <a:pt x="122" y="1"/>
                  </a:lnTo>
                  <a:lnTo>
                    <a:pt x="119" y="1"/>
                  </a:lnTo>
                  <a:lnTo>
                    <a:pt x="116" y="1"/>
                  </a:lnTo>
                  <a:lnTo>
                    <a:pt x="115" y="2"/>
                  </a:lnTo>
                  <a:lnTo>
                    <a:pt x="114" y="2"/>
                  </a:lnTo>
                  <a:lnTo>
                    <a:pt x="111" y="3"/>
                  </a:lnTo>
                  <a:lnTo>
                    <a:pt x="109" y="4"/>
                  </a:lnTo>
                  <a:lnTo>
                    <a:pt x="108" y="4"/>
                  </a:lnTo>
                  <a:lnTo>
                    <a:pt x="107" y="4"/>
                  </a:lnTo>
                  <a:lnTo>
                    <a:pt x="104" y="4"/>
                  </a:lnTo>
                  <a:lnTo>
                    <a:pt x="101" y="5"/>
                  </a:lnTo>
                  <a:lnTo>
                    <a:pt x="101" y="5"/>
                  </a:lnTo>
                  <a:lnTo>
                    <a:pt x="101" y="5"/>
                  </a:lnTo>
                  <a:lnTo>
                    <a:pt x="92" y="9"/>
                  </a:lnTo>
                  <a:lnTo>
                    <a:pt x="84" y="14"/>
                  </a:lnTo>
                  <a:lnTo>
                    <a:pt x="78" y="19"/>
                  </a:lnTo>
                  <a:lnTo>
                    <a:pt x="72" y="26"/>
                  </a:lnTo>
                  <a:lnTo>
                    <a:pt x="68" y="32"/>
                  </a:lnTo>
                  <a:lnTo>
                    <a:pt x="66" y="38"/>
                  </a:lnTo>
                  <a:lnTo>
                    <a:pt x="64" y="43"/>
                  </a:lnTo>
                  <a:lnTo>
                    <a:pt x="62" y="48"/>
                  </a:lnTo>
                  <a:lnTo>
                    <a:pt x="53" y="48"/>
                  </a:lnTo>
                  <a:lnTo>
                    <a:pt x="11" y="48"/>
                  </a:lnTo>
                  <a:lnTo>
                    <a:pt x="7" y="49"/>
                  </a:lnTo>
                  <a:lnTo>
                    <a:pt x="3" y="52"/>
                  </a:lnTo>
                  <a:lnTo>
                    <a:pt x="0" y="56"/>
                  </a:lnTo>
                  <a:lnTo>
                    <a:pt x="0" y="60"/>
                  </a:lnTo>
                  <a:lnTo>
                    <a:pt x="0" y="193"/>
                  </a:lnTo>
                  <a:lnTo>
                    <a:pt x="0" y="198"/>
                  </a:lnTo>
                  <a:lnTo>
                    <a:pt x="3" y="202"/>
                  </a:lnTo>
                  <a:lnTo>
                    <a:pt x="7" y="204"/>
                  </a:lnTo>
                  <a:lnTo>
                    <a:pt x="11" y="205"/>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99" name="Google Shape;299;p5"/>
          <p:cNvSpPr/>
          <p:nvPr/>
        </p:nvSpPr>
        <p:spPr>
          <a:xfrm>
            <a:off x="842096" y="1897465"/>
            <a:ext cx="3183171" cy="1938992"/>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1400" b="1" i="0">
              <a:solidFill>
                <a:srgbClr val="262626"/>
              </a:solidFill>
              <a:latin typeface="Quattrocento Sans"/>
              <a:ea typeface="Quattrocento Sans"/>
              <a:cs typeface="Quattrocento Sans"/>
              <a:sym typeface="Quattrocento Sans"/>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1.Firstly , we have to set the camera on  different places.</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2.Detect the various faces.</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3.Scan these faces</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4.Extraction </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5.Matching these faces with existing  database.</a:t>
            </a:r>
            <a:endParaRPr/>
          </a:p>
          <a:p>
            <a:pPr marL="0" marR="0" lvl="0" indent="0" algn="l" rtl="0">
              <a:spcBef>
                <a:spcPts val="0"/>
              </a:spcBef>
              <a:spcAft>
                <a:spcPts val="0"/>
              </a:spcAft>
              <a:buNone/>
            </a:pPr>
            <a:r>
              <a:rPr lang="en-ID" sz="1400">
                <a:solidFill>
                  <a:srgbClr val="3F3F3F"/>
                </a:solidFill>
                <a:latin typeface="Quattrocento Sans"/>
                <a:ea typeface="Quattrocento Sans"/>
                <a:cs typeface="Quattrocento Sans"/>
                <a:sym typeface="Quattrocento Sans"/>
              </a:rPr>
              <a:t>6.Give Alert message.</a:t>
            </a:r>
            <a:endParaRPr sz="1400">
              <a:solidFill>
                <a:srgbClr val="262626"/>
              </a:solidFill>
              <a:latin typeface="Quattrocento Sans"/>
              <a:ea typeface="Quattrocento Sans"/>
              <a:cs typeface="Quattrocento Sans"/>
              <a:sym typeface="Quattrocento Sans"/>
            </a:endParaRPr>
          </a:p>
        </p:txBody>
      </p:sp>
      <p:sp>
        <p:nvSpPr>
          <p:cNvPr id="300" name="Google Shape;300;p5"/>
          <p:cNvSpPr/>
          <p:nvPr/>
        </p:nvSpPr>
        <p:spPr>
          <a:xfrm>
            <a:off x="8182079" y="3913557"/>
            <a:ext cx="3183171" cy="150810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1400" b="1" i="0">
              <a:solidFill>
                <a:srgbClr val="262626"/>
              </a:solidFill>
              <a:latin typeface="Quattrocento Sans"/>
              <a:ea typeface="Quattrocento Sans"/>
              <a:cs typeface="Quattrocento Sans"/>
              <a:sym typeface="Quattrocento Sans"/>
            </a:endParaRPr>
          </a:p>
          <a:p>
            <a:pPr marL="0" marR="0" lvl="0" indent="0" algn="l" rtl="0">
              <a:spcBef>
                <a:spcPts val="0"/>
              </a:spcBef>
              <a:spcAft>
                <a:spcPts val="0"/>
              </a:spcAft>
              <a:buNone/>
            </a:pPr>
            <a:endParaRPr sz="1400">
              <a:solidFill>
                <a:srgbClr val="262626"/>
              </a:solidFill>
              <a:latin typeface="Quattrocento Sans"/>
              <a:ea typeface="Quattrocento Sans"/>
              <a:cs typeface="Quattrocento Sans"/>
              <a:sym typeface="Quattrocento Sans"/>
            </a:endParaRPr>
          </a:p>
          <a:p>
            <a:pPr marL="0" marR="0" lvl="0" indent="0" algn="l" rtl="0">
              <a:spcBef>
                <a:spcPts val="0"/>
              </a:spcBef>
              <a:spcAft>
                <a:spcPts val="0"/>
              </a:spcAft>
              <a:buNone/>
            </a:pPr>
            <a:r>
              <a:rPr lang="en-ID" sz="1400">
                <a:solidFill>
                  <a:srgbClr val="262626"/>
                </a:solidFill>
                <a:latin typeface="Quattrocento Sans"/>
                <a:ea typeface="Quattrocento Sans"/>
                <a:cs typeface="Quattrocento Sans"/>
                <a:sym typeface="Quattrocento Sans"/>
              </a:rPr>
              <a:t>The Early stage innovation is Object Detection and identifying the object accurately. </a:t>
            </a:r>
            <a:endParaRPr/>
          </a:p>
          <a:p>
            <a:pPr marL="0" marR="0" lvl="0" indent="0" algn="l" rtl="0">
              <a:spcBef>
                <a:spcPts val="0"/>
              </a:spcBef>
              <a:spcAft>
                <a:spcPts val="0"/>
              </a:spcAft>
              <a:buNone/>
            </a:pPr>
            <a:endParaRPr sz="1400">
              <a:solidFill>
                <a:srgbClr val="262626"/>
              </a:solidFill>
              <a:latin typeface="Quattrocento Sans"/>
              <a:ea typeface="Quattrocento Sans"/>
              <a:cs typeface="Quattrocento Sans"/>
              <a:sym typeface="Quattrocento Sans"/>
            </a:endParaRPr>
          </a:p>
          <a:p>
            <a:pPr marL="0" marR="0" lvl="0" indent="0" algn="l" rtl="0">
              <a:spcBef>
                <a:spcPts val="0"/>
              </a:spcBef>
              <a:spcAft>
                <a:spcPts val="0"/>
              </a:spcAft>
              <a:buNone/>
            </a:pPr>
            <a:endParaRPr sz="1400">
              <a:solidFill>
                <a:srgbClr val="262626"/>
              </a:solidFill>
              <a:latin typeface="Quattrocento Sans"/>
              <a:ea typeface="Quattrocento Sans"/>
              <a:cs typeface="Quattrocento Sans"/>
              <a:sym typeface="Quattrocento Sans"/>
            </a:endParaRPr>
          </a:p>
        </p:txBody>
      </p:sp>
      <p:sp>
        <p:nvSpPr>
          <p:cNvPr id="301" name="Google Shape;301;p5"/>
          <p:cNvSpPr/>
          <p:nvPr/>
        </p:nvSpPr>
        <p:spPr>
          <a:xfrm>
            <a:off x="657833" y="4058805"/>
            <a:ext cx="3183171" cy="646331"/>
          </a:xfrm>
          <a:prstGeom prst="rect">
            <a:avLst/>
          </a:prstGeom>
          <a:noFill/>
          <a:ln>
            <a:noFill/>
          </a:ln>
        </p:spPr>
        <p:txBody>
          <a:bodyPr spcFirstLastPara="1" wrap="square" lIns="0" tIns="0" rIns="0" bIns="0" anchor="t" anchorCtr="0">
            <a:spAutoFit/>
          </a:bodyPr>
          <a:lstStyle/>
          <a:p>
            <a:pPr marL="0" marR="0" lvl="0" indent="0" algn="r" rtl="0">
              <a:spcBef>
                <a:spcPts val="0"/>
              </a:spcBef>
              <a:spcAft>
                <a:spcPts val="0"/>
              </a:spcAft>
              <a:buNone/>
            </a:pPr>
            <a:endParaRPr sz="1400" b="1" i="0">
              <a:solidFill>
                <a:srgbClr val="262626"/>
              </a:solidFill>
              <a:latin typeface="Quattrocento Sans"/>
              <a:ea typeface="Quattrocento Sans"/>
              <a:cs typeface="Quattrocento Sans"/>
              <a:sym typeface="Quattrocento Sans"/>
            </a:endParaRPr>
          </a:p>
          <a:p>
            <a:pPr marL="0" marR="0" lvl="0" indent="0" algn="r" rtl="0">
              <a:spcBef>
                <a:spcPts val="0"/>
              </a:spcBef>
              <a:spcAft>
                <a:spcPts val="0"/>
              </a:spcAft>
              <a:buNone/>
            </a:pPr>
            <a:endParaRPr sz="1400" b="1">
              <a:solidFill>
                <a:srgbClr val="262626"/>
              </a:solidFill>
              <a:latin typeface="Quattrocento Sans"/>
              <a:ea typeface="Quattrocento Sans"/>
              <a:cs typeface="Quattrocento Sans"/>
              <a:sym typeface="Quattrocento Sans"/>
            </a:endParaRPr>
          </a:p>
          <a:p>
            <a:pPr marL="0" marR="0" lvl="0" indent="0" algn="r" rtl="0">
              <a:spcBef>
                <a:spcPts val="0"/>
              </a:spcBef>
              <a:spcAft>
                <a:spcPts val="0"/>
              </a:spcAft>
              <a:buNone/>
            </a:pPr>
            <a:r>
              <a:rPr lang="en-ID" sz="1400">
                <a:solidFill>
                  <a:srgbClr val="262626"/>
                </a:solidFill>
                <a:latin typeface="Quattrocento Sans"/>
                <a:ea typeface="Quattrocento Sans"/>
                <a:cs typeface="Quattrocento Sans"/>
                <a:sym typeface="Quattrocento Sans"/>
              </a:rPr>
              <a:t>2</a:t>
            </a:r>
            <a:r>
              <a:rPr lang="en-ID" sz="1400" b="1">
                <a:solidFill>
                  <a:srgbClr val="262626"/>
                </a:solidFill>
                <a:latin typeface="Quattrocento Sans"/>
                <a:ea typeface="Quattrocento Sans"/>
                <a:cs typeface="Quattrocento Sans"/>
                <a:sym typeface="Quattrocento Sans"/>
              </a:rPr>
              <a:t> </a:t>
            </a:r>
            <a:r>
              <a:rPr lang="en-ID" sz="1400">
                <a:solidFill>
                  <a:srgbClr val="262626"/>
                </a:solidFill>
                <a:latin typeface="Quattrocento Sans"/>
                <a:ea typeface="Quattrocento Sans"/>
                <a:cs typeface="Quattrocento Sans"/>
                <a:sym typeface="Quattrocento Sans"/>
              </a:rPr>
              <a:t>Months</a:t>
            </a:r>
            <a:endParaRPr/>
          </a:p>
        </p:txBody>
      </p:sp>
      <p:sp>
        <p:nvSpPr>
          <p:cNvPr id="302" name="Google Shape;302;p5"/>
          <p:cNvSpPr/>
          <p:nvPr/>
        </p:nvSpPr>
        <p:spPr>
          <a:xfrm>
            <a:off x="4238705" y="4667610"/>
            <a:ext cx="397956" cy="398889"/>
          </a:xfrm>
          <a:prstGeom prst="ellipse">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3" name="Google Shape;303;p5"/>
          <p:cNvSpPr/>
          <p:nvPr/>
        </p:nvSpPr>
        <p:spPr>
          <a:xfrm>
            <a:off x="7591381" y="4667610"/>
            <a:ext cx="397956" cy="398889"/>
          </a:xfrm>
          <a:prstGeom prst="ellipse">
            <a:avLst/>
          </a:prstGeom>
          <a:solidFill>
            <a:srgbClr val="78E3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631</Words>
  <Application>Microsoft Office PowerPoint</Application>
  <PresentationFormat>Widescreen</PresentationFormat>
  <Paragraphs>82</Paragraphs>
  <Slides>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Quattrocento Sans</vt:lpstr>
      <vt:lpstr>Oswald</vt:lpstr>
      <vt:lpstr>Arial</vt:lpstr>
      <vt:lpstr>Calibri</vt:lpstr>
      <vt:lpstr>Office Theme</vt:lpstr>
      <vt:lpstr>PowerPoint Presentation</vt:lpstr>
      <vt:lpstr>Idea Introduction</vt:lpstr>
      <vt:lpstr>our Approach Towards Idea</vt:lpstr>
      <vt:lpstr>Development Pipeline</vt:lpstr>
      <vt:lpstr>Vision of Innovation/Idea/Solution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it 24slides5</dc:creator>
  <cp:lastModifiedBy>Shubham Chaudhari</cp:lastModifiedBy>
  <cp:revision>1</cp:revision>
  <dcterms:created xsi:type="dcterms:W3CDTF">2019-07-10T03:07:26Z</dcterms:created>
  <dcterms:modified xsi:type="dcterms:W3CDTF">2024-04-26T16:29:00Z</dcterms:modified>
</cp:coreProperties>
</file>